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5"/>
  </p:notes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00" autoAdjust="0"/>
    <p:restoredTop sz="87211" autoAdjust="0"/>
  </p:normalViewPr>
  <p:slideViewPr>
    <p:cSldViewPr snapToGrid="0" showGuides="1">
      <p:cViewPr>
        <p:scale>
          <a:sx n="50" d="100"/>
          <a:sy n="50" d="100"/>
        </p:scale>
        <p:origin x="-2292" y="-390"/>
      </p:cViewPr>
      <p:guideLst>
        <p:guide orient="horz" pos="432"/>
        <p:guide orient="horz" pos="864"/>
        <p:guide orient="horz" pos="1728"/>
        <p:guide orient="horz" pos="2592"/>
        <p:guide orient="horz" pos="3456"/>
        <p:guide orient="horz" pos="3888"/>
        <p:guide pos="416"/>
        <p:guide pos="821"/>
        <p:guide pos="1648"/>
        <p:guide pos="2464"/>
        <p:guide pos="3296"/>
        <p:guide pos="4112"/>
        <p:guide pos="4939"/>
        <p:guide pos="53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Kits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DS</c:v>
                </c:pt>
                <c:pt idx="1">
                  <c:v>SV</c:v>
                </c:pt>
                <c:pt idx="2">
                  <c:v>LV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</c:v>
                </c:pt>
                <c:pt idx="1">
                  <c:v>25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Products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Singles</c:v>
                </c:pt>
                <c:pt idx="1">
                  <c:v>Doubles</c:v>
                </c:pt>
                <c:pt idx="2">
                  <c:v>Discards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924</c:v>
                </c:pt>
                <c:pt idx="1">
                  <c:v>543</c:v>
                </c:pt>
                <c:pt idx="2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1AB058-013C-4D3D-85DB-D3D59DA357C7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8CD82C-9FC2-44B5-BE8B-57D7A9A72B5E}">
      <dgm:prSet phldrT="[Text]"/>
      <dgm:spPr/>
      <dgm:t>
        <a:bodyPr/>
        <a:lstStyle/>
        <a:p>
          <a:endParaRPr lang="en-US" dirty="0"/>
        </a:p>
      </dgm:t>
    </dgm:pt>
    <dgm:pt modelId="{CE972EAB-34AC-444F-B9A7-F8EE67E1EC88}" type="parTrans" cxnId="{9A000F30-BAA2-4B4C-9398-4CCAF662CB7A}">
      <dgm:prSet/>
      <dgm:spPr/>
      <dgm:t>
        <a:bodyPr/>
        <a:lstStyle/>
        <a:p>
          <a:endParaRPr lang="en-US"/>
        </a:p>
      </dgm:t>
    </dgm:pt>
    <dgm:pt modelId="{C425EEB4-8D39-4A34-972E-C64E2286576C}" type="sibTrans" cxnId="{9A000F30-BAA2-4B4C-9398-4CCAF662CB7A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98C423E1-C1CD-46DA-9F69-E060309BEB18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C274631-7DF9-4D35-BEC3-A64CE957E940}" type="sibTrans" cxnId="{39837E36-D610-4C5C-A338-53A374B21069}">
      <dgm:prSet/>
      <dgm:spPr/>
      <dgm:t>
        <a:bodyPr/>
        <a:lstStyle/>
        <a:p>
          <a:endParaRPr lang="en-US"/>
        </a:p>
      </dgm:t>
    </dgm:pt>
    <dgm:pt modelId="{43F89DA3-08A6-4ADB-9AB0-0010D7AED9E1}" type="parTrans" cxnId="{39837E36-D610-4C5C-A338-53A374B21069}">
      <dgm:prSet/>
      <dgm:spPr/>
      <dgm:t>
        <a:bodyPr/>
        <a:lstStyle/>
        <a:p>
          <a:endParaRPr lang="en-US"/>
        </a:p>
      </dgm:t>
    </dgm:pt>
    <dgm:pt modelId="{432A9A90-F290-46B8-864A-22D47EEA009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E621571-67C7-46DE-8E5F-540FBC53E9DD}" type="sibTrans" cxnId="{3938B65D-4A3A-4E79-8CFE-1BEE7AE5E8BC}">
      <dgm:prSet/>
      <dgm:spPr/>
      <dgm:t>
        <a:bodyPr/>
        <a:lstStyle/>
        <a:p>
          <a:endParaRPr lang="en-US"/>
        </a:p>
      </dgm:t>
    </dgm:pt>
    <dgm:pt modelId="{F8D5E93D-CE90-4DB6-99D4-4298DB8A858C}" type="parTrans" cxnId="{3938B65D-4A3A-4E79-8CFE-1BEE7AE5E8BC}">
      <dgm:prSet/>
      <dgm:spPr/>
      <dgm:t>
        <a:bodyPr/>
        <a:lstStyle/>
        <a:p>
          <a:endParaRPr lang="en-US"/>
        </a:p>
      </dgm:t>
    </dgm:pt>
    <dgm:pt modelId="{857E7782-6A8F-4924-AEDC-46C1BC7AA87C}" type="pres">
      <dgm:prSet presAssocID="{211AB058-013C-4D3D-85DB-D3D59DA357C7}" presName="Name0" presStyleCnt="0">
        <dgm:presLayoutVars>
          <dgm:dir/>
        </dgm:presLayoutVars>
      </dgm:prSet>
      <dgm:spPr/>
    </dgm:pt>
    <dgm:pt modelId="{7FCF2241-4B2C-4A14-BDC1-F8459F90DA03}" type="pres">
      <dgm:prSet presAssocID="{C425EEB4-8D39-4A34-972E-C64E2286576C}" presName="picture_1" presStyleLbl="bgImgPlace1" presStyleIdx="0" presStyleCnt="1" custScaleX="166794"/>
      <dgm:spPr/>
    </dgm:pt>
    <dgm:pt modelId="{679AF028-443C-421E-B250-9D6A555EBCC6}" type="pres">
      <dgm:prSet presAssocID="{038CD82C-9FC2-44B5-BE8B-57D7A9A72B5E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29E97-96F0-4A2C-8D38-AA57A628E8E5}" type="pres">
      <dgm:prSet presAssocID="{211AB058-013C-4D3D-85DB-D3D59DA357C7}" presName="linV" presStyleCnt="0"/>
      <dgm:spPr/>
    </dgm:pt>
    <dgm:pt modelId="{7D8BD245-2953-4C4C-8DC8-13B67985AD9E}" type="pres">
      <dgm:prSet presAssocID="{432A9A90-F290-46B8-864A-22D47EEA009E}" presName="pair" presStyleCnt="0"/>
      <dgm:spPr/>
    </dgm:pt>
    <dgm:pt modelId="{8A59FE7F-C4E9-455F-B9AE-15915123EEE0}" type="pres">
      <dgm:prSet presAssocID="{432A9A90-F290-46B8-864A-22D47EEA009E}" presName="spaceH" presStyleLbl="node1" presStyleIdx="0" presStyleCnt="0"/>
      <dgm:spPr/>
    </dgm:pt>
    <dgm:pt modelId="{5F3C48A4-5A66-4C61-99B1-32538109D85F}" type="pres">
      <dgm:prSet presAssocID="{432A9A90-F290-46B8-864A-22D47EEA009E}" presName="desPictures" presStyleLbl="alignImgPlace1" presStyleIdx="0" presStyleCnt="2" custScaleX="189295" custScaleY="17284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AB64FF07-B65C-4FF2-8803-9B6DA253CF4D}" type="pres">
      <dgm:prSet presAssocID="{432A9A90-F290-46B8-864A-22D47EEA009E}" presName="desTextWrapper" presStyleCnt="0"/>
      <dgm:spPr/>
    </dgm:pt>
    <dgm:pt modelId="{96288DD7-72C2-4888-9A3F-AF87C7A59530}" type="pres">
      <dgm:prSet presAssocID="{432A9A90-F290-46B8-864A-22D47EEA009E}" presName="des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BF8AE-8372-404E-88B5-DBF9E906A926}" type="pres">
      <dgm:prSet presAssocID="{7E621571-67C7-46DE-8E5F-540FBC53E9DD}" presName="spaceV" presStyleCnt="0"/>
      <dgm:spPr/>
    </dgm:pt>
    <dgm:pt modelId="{D95A7662-D5D3-4797-B9D3-88E769B3DEC8}" type="pres">
      <dgm:prSet presAssocID="{98C423E1-C1CD-46DA-9F69-E060309BEB18}" presName="pair" presStyleCnt="0"/>
      <dgm:spPr/>
    </dgm:pt>
    <dgm:pt modelId="{DF37ABDF-DA22-43B4-8C56-0E63C6CC7A5A}" type="pres">
      <dgm:prSet presAssocID="{98C423E1-C1CD-46DA-9F69-E060309BEB18}" presName="spaceH" presStyleLbl="node1" presStyleIdx="0" presStyleCnt="0"/>
      <dgm:spPr/>
    </dgm:pt>
    <dgm:pt modelId="{164F96D2-79F0-40F6-AEE8-538819A8DD34}" type="pres">
      <dgm:prSet presAssocID="{98C423E1-C1CD-46DA-9F69-E060309BEB18}" presName="desPictures" presStyleLbl="alignImgPlace1" presStyleIdx="1" presStyleCnt="2" custScaleX="200113" custScaleY="18956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75464B8-8C6B-4939-81BE-A4335587CC12}" type="pres">
      <dgm:prSet presAssocID="{98C423E1-C1CD-46DA-9F69-E060309BEB18}" presName="desTextWrapper" presStyleCnt="0"/>
      <dgm:spPr/>
    </dgm:pt>
    <dgm:pt modelId="{269A3DBE-3A40-4F4F-88C4-A6536ED16AF1}" type="pres">
      <dgm:prSet presAssocID="{98C423E1-C1CD-46DA-9F69-E060309BEB18}" presName="des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EC9DD-D257-4F50-936A-0465A058531B}" type="pres">
      <dgm:prSet presAssocID="{211AB058-013C-4D3D-85DB-D3D59DA357C7}" presName="maxNode" presStyleCnt="0"/>
      <dgm:spPr/>
    </dgm:pt>
    <dgm:pt modelId="{5FF928EF-8A0F-4AB9-BBE4-FCD8A2EE9FD0}" type="pres">
      <dgm:prSet presAssocID="{211AB058-013C-4D3D-85DB-D3D59DA357C7}" presName="Name33" presStyleCnt="0"/>
      <dgm:spPr/>
    </dgm:pt>
  </dgm:ptLst>
  <dgm:cxnLst>
    <dgm:cxn modelId="{DB7708B1-9AE7-4C42-9361-7C2A9966D295}" type="presOf" srcId="{432A9A90-F290-46B8-864A-22D47EEA009E}" destId="{96288DD7-72C2-4888-9A3F-AF87C7A59530}" srcOrd="0" destOrd="0" presId="urn:microsoft.com/office/officeart/2008/layout/AccentedPicture"/>
    <dgm:cxn modelId="{B1544DA3-1D0B-41DE-AE96-3925A943B34B}" type="presOf" srcId="{C425EEB4-8D39-4A34-972E-C64E2286576C}" destId="{7FCF2241-4B2C-4A14-BDC1-F8459F90DA03}" srcOrd="0" destOrd="0" presId="urn:microsoft.com/office/officeart/2008/layout/AccentedPicture"/>
    <dgm:cxn modelId="{9CA475E6-D5FD-4077-9C12-0FCC2DA2B6D4}" type="presOf" srcId="{211AB058-013C-4D3D-85DB-D3D59DA357C7}" destId="{857E7782-6A8F-4924-AEDC-46C1BC7AA87C}" srcOrd="0" destOrd="0" presId="urn:microsoft.com/office/officeart/2008/layout/AccentedPicture"/>
    <dgm:cxn modelId="{3938B65D-4A3A-4E79-8CFE-1BEE7AE5E8BC}" srcId="{211AB058-013C-4D3D-85DB-D3D59DA357C7}" destId="{432A9A90-F290-46B8-864A-22D47EEA009E}" srcOrd="1" destOrd="0" parTransId="{F8D5E93D-CE90-4DB6-99D4-4298DB8A858C}" sibTransId="{7E621571-67C7-46DE-8E5F-540FBC53E9DD}"/>
    <dgm:cxn modelId="{524B7087-CA11-4121-93B2-4073E1677D9E}" type="presOf" srcId="{038CD82C-9FC2-44B5-BE8B-57D7A9A72B5E}" destId="{679AF028-443C-421E-B250-9D6A555EBCC6}" srcOrd="0" destOrd="0" presId="urn:microsoft.com/office/officeart/2008/layout/AccentedPicture"/>
    <dgm:cxn modelId="{9A000F30-BAA2-4B4C-9398-4CCAF662CB7A}" srcId="{211AB058-013C-4D3D-85DB-D3D59DA357C7}" destId="{038CD82C-9FC2-44B5-BE8B-57D7A9A72B5E}" srcOrd="0" destOrd="0" parTransId="{CE972EAB-34AC-444F-B9A7-F8EE67E1EC88}" sibTransId="{C425EEB4-8D39-4A34-972E-C64E2286576C}"/>
    <dgm:cxn modelId="{B3878322-B898-4B2D-A413-F4CB97F5D425}" type="presOf" srcId="{98C423E1-C1CD-46DA-9F69-E060309BEB18}" destId="{269A3DBE-3A40-4F4F-88C4-A6536ED16AF1}" srcOrd="0" destOrd="0" presId="urn:microsoft.com/office/officeart/2008/layout/AccentedPicture"/>
    <dgm:cxn modelId="{39837E36-D610-4C5C-A338-53A374B21069}" srcId="{211AB058-013C-4D3D-85DB-D3D59DA357C7}" destId="{98C423E1-C1CD-46DA-9F69-E060309BEB18}" srcOrd="2" destOrd="0" parTransId="{43F89DA3-08A6-4ADB-9AB0-0010D7AED9E1}" sibTransId="{7C274631-7DF9-4D35-BEC3-A64CE957E940}"/>
    <dgm:cxn modelId="{06948A26-3EA1-4832-89B4-1F02DF30AB55}" type="presParOf" srcId="{857E7782-6A8F-4924-AEDC-46C1BC7AA87C}" destId="{7FCF2241-4B2C-4A14-BDC1-F8459F90DA03}" srcOrd="0" destOrd="0" presId="urn:microsoft.com/office/officeart/2008/layout/AccentedPicture"/>
    <dgm:cxn modelId="{59906359-850E-4E21-BABA-01A09C50B2BA}" type="presParOf" srcId="{857E7782-6A8F-4924-AEDC-46C1BC7AA87C}" destId="{679AF028-443C-421E-B250-9D6A555EBCC6}" srcOrd="1" destOrd="0" presId="urn:microsoft.com/office/officeart/2008/layout/AccentedPicture"/>
    <dgm:cxn modelId="{A258E06F-FF76-4260-8886-6047753325A3}" type="presParOf" srcId="{857E7782-6A8F-4924-AEDC-46C1BC7AA87C}" destId="{8D329E97-96F0-4A2C-8D38-AA57A628E8E5}" srcOrd="2" destOrd="0" presId="urn:microsoft.com/office/officeart/2008/layout/AccentedPicture"/>
    <dgm:cxn modelId="{7F2940A7-19D3-4E36-AD4E-6F4D49E4E315}" type="presParOf" srcId="{8D329E97-96F0-4A2C-8D38-AA57A628E8E5}" destId="{7D8BD245-2953-4C4C-8DC8-13B67985AD9E}" srcOrd="0" destOrd="0" presId="urn:microsoft.com/office/officeart/2008/layout/AccentedPicture"/>
    <dgm:cxn modelId="{FEAFA613-F576-471C-A376-1C662E4E7A09}" type="presParOf" srcId="{7D8BD245-2953-4C4C-8DC8-13B67985AD9E}" destId="{8A59FE7F-C4E9-455F-B9AE-15915123EEE0}" srcOrd="0" destOrd="0" presId="urn:microsoft.com/office/officeart/2008/layout/AccentedPicture"/>
    <dgm:cxn modelId="{204CE639-21FE-45FF-A681-2F5CBF2FDFC6}" type="presParOf" srcId="{7D8BD245-2953-4C4C-8DC8-13B67985AD9E}" destId="{5F3C48A4-5A66-4C61-99B1-32538109D85F}" srcOrd="1" destOrd="0" presId="urn:microsoft.com/office/officeart/2008/layout/AccentedPicture"/>
    <dgm:cxn modelId="{78DFBE62-8251-4AE2-A802-E8C47B9C9E02}" type="presParOf" srcId="{7D8BD245-2953-4C4C-8DC8-13B67985AD9E}" destId="{AB64FF07-B65C-4FF2-8803-9B6DA253CF4D}" srcOrd="2" destOrd="0" presId="urn:microsoft.com/office/officeart/2008/layout/AccentedPicture"/>
    <dgm:cxn modelId="{E56F9B76-758B-45EA-8C53-0966C252B43B}" type="presParOf" srcId="{AB64FF07-B65C-4FF2-8803-9B6DA253CF4D}" destId="{96288DD7-72C2-4888-9A3F-AF87C7A59530}" srcOrd="0" destOrd="0" presId="urn:microsoft.com/office/officeart/2008/layout/AccentedPicture"/>
    <dgm:cxn modelId="{C31FC9B0-9FD8-49A3-B720-A4D06C84EF25}" type="presParOf" srcId="{8D329E97-96F0-4A2C-8D38-AA57A628E8E5}" destId="{585BF8AE-8372-404E-88B5-DBF9E906A926}" srcOrd="1" destOrd="0" presId="urn:microsoft.com/office/officeart/2008/layout/AccentedPicture"/>
    <dgm:cxn modelId="{677912A4-A785-47E4-B18A-7ACD49CBB89B}" type="presParOf" srcId="{8D329E97-96F0-4A2C-8D38-AA57A628E8E5}" destId="{D95A7662-D5D3-4797-B9D3-88E769B3DEC8}" srcOrd="2" destOrd="0" presId="urn:microsoft.com/office/officeart/2008/layout/AccentedPicture"/>
    <dgm:cxn modelId="{3A233BE6-EEB8-471F-8457-0D6C4FD610EB}" type="presParOf" srcId="{D95A7662-D5D3-4797-B9D3-88E769B3DEC8}" destId="{DF37ABDF-DA22-43B4-8C56-0E63C6CC7A5A}" srcOrd="0" destOrd="0" presId="urn:microsoft.com/office/officeart/2008/layout/AccentedPicture"/>
    <dgm:cxn modelId="{3563D2E1-95BB-4007-9655-5FAC6C81B96F}" type="presParOf" srcId="{D95A7662-D5D3-4797-B9D3-88E769B3DEC8}" destId="{164F96D2-79F0-40F6-AEE8-538819A8DD34}" srcOrd="1" destOrd="0" presId="urn:microsoft.com/office/officeart/2008/layout/AccentedPicture"/>
    <dgm:cxn modelId="{EDA33D00-8DE9-40AE-8A32-63F051D1B59A}" type="presParOf" srcId="{D95A7662-D5D3-4797-B9D3-88E769B3DEC8}" destId="{975464B8-8C6B-4939-81BE-A4335587CC12}" srcOrd="2" destOrd="0" presId="urn:microsoft.com/office/officeart/2008/layout/AccentedPicture"/>
    <dgm:cxn modelId="{445BD9EE-3617-4312-91A7-20D699467254}" type="presParOf" srcId="{975464B8-8C6B-4939-81BE-A4335587CC12}" destId="{269A3DBE-3A40-4F4F-88C4-A6536ED16AF1}" srcOrd="0" destOrd="0" presId="urn:microsoft.com/office/officeart/2008/layout/AccentedPicture"/>
    <dgm:cxn modelId="{46926A64-8D53-4087-8959-2FDECC5A3743}" type="presParOf" srcId="{857E7782-6A8F-4924-AEDC-46C1BC7AA87C}" destId="{DC5EC9DD-D257-4F50-936A-0465A058531B}" srcOrd="3" destOrd="0" presId="urn:microsoft.com/office/officeart/2008/layout/AccentedPicture"/>
    <dgm:cxn modelId="{9FCE65FF-6219-4EA9-B3D9-D35D47AC49EB}" type="presParOf" srcId="{DC5EC9DD-D257-4F50-936A-0465A058531B}" destId="{5FF928EF-8A0F-4AB9-BBE4-FCD8A2EE9FD0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148721-7720-43A4-B6BB-00032A1FFCE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9E7D567-8DA8-4787-8CBE-5531800AAF3A}">
      <dgm:prSet phldrT="[Text]"/>
      <dgm:spPr/>
      <dgm:t>
        <a:bodyPr/>
        <a:lstStyle/>
        <a:p>
          <a:r>
            <a:rPr lang="en-US" dirty="0" smtClean="0"/>
            <a:t>Targets</a:t>
          </a:r>
          <a:endParaRPr lang="en-US" dirty="0"/>
        </a:p>
      </dgm:t>
    </dgm:pt>
    <dgm:pt modelId="{E958C1FE-CE5A-4928-A9FB-D876952B91E7}" type="parTrans" cxnId="{F4502AE3-0D24-419C-9972-DD7EE652F556}">
      <dgm:prSet/>
      <dgm:spPr/>
      <dgm:t>
        <a:bodyPr/>
        <a:lstStyle/>
        <a:p>
          <a:endParaRPr lang="en-US"/>
        </a:p>
      </dgm:t>
    </dgm:pt>
    <dgm:pt modelId="{466688CE-DFEA-4019-B539-DBE1B24937D3}" type="sibTrans" cxnId="{F4502AE3-0D24-419C-9972-DD7EE652F556}">
      <dgm:prSet/>
      <dgm:spPr/>
      <dgm:t>
        <a:bodyPr/>
        <a:lstStyle/>
        <a:p>
          <a:endParaRPr lang="en-US"/>
        </a:p>
      </dgm:t>
    </dgm:pt>
    <dgm:pt modelId="{05DB2479-F370-4BBC-8B40-DDB71DB2EDAB}">
      <dgm:prSet phldrT="[Text]"/>
      <dgm:spPr/>
      <dgm:t>
        <a:bodyPr/>
        <a:lstStyle/>
        <a:p>
          <a:r>
            <a:rPr lang="en-US" dirty="0" smtClean="0"/>
            <a:t>400 mL</a:t>
          </a:r>
          <a:endParaRPr lang="en-US" dirty="0"/>
        </a:p>
      </dgm:t>
    </dgm:pt>
    <dgm:pt modelId="{7759E432-11F5-4FB4-9BD9-4B534D0E8679}" type="parTrans" cxnId="{D994A465-1F16-49B6-BAEF-3B55D9F925DB}">
      <dgm:prSet/>
      <dgm:spPr/>
      <dgm:t>
        <a:bodyPr/>
        <a:lstStyle/>
        <a:p>
          <a:endParaRPr lang="en-US"/>
        </a:p>
      </dgm:t>
    </dgm:pt>
    <dgm:pt modelId="{E60F0801-47E1-4C3A-B016-3554D813C715}" type="sibTrans" cxnId="{D994A465-1F16-49B6-BAEF-3B55D9F925DB}">
      <dgm:prSet/>
      <dgm:spPr/>
      <dgm:t>
        <a:bodyPr/>
        <a:lstStyle/>
        <a:p>
          <a:endParaRPr lang="en-US"/>
        </a:p>
      </dgm:t>
    </dgm:pt>
    <dgm:pt modelId="{D7D65A80-CC38-4BE4-8117-0FF54E2C8736}">
      <dgm:prSet phldrT="[Text]"/>
      <dgm:spPr/>
      <dgm:t>
        <a:bodyPr/>
        <a:lstStyle/>
        <a:p>
          <a:r>
            <a:rPr lang="en-US" dirty="0" smtClean="0"/>
            <a:t>7 x10^11</a:t>
          </a:r>
          <a:endParaRPr lang="en-US" dirty="0"/>
        </a:p>
      </dgm:t>
    </dgm:pt>
    <dgm:pt modelId="{DF82AC83-A422-4E4C-8E20-478AC8B39A36}" type="parTrans" cxnId="{13F517A6-067E-421C-89D7-51B640D8AF81}">
      <dgm:prSet/>
      <dgm:spPr/>
      <dgm:t>
        <a:bodyPr/>
        <a:lstStyle/>
        <a:p>
          <a:endParaRPr lang="en-US"/>
        </a:p>
      </dgm:t>
    </dgm:pt>
    <dgm:pt modelId="{A01DA1CB-05EA-4DCE-90DF-D2F345407C33}" type="sibTrans" cxnId="{13F517A6-067E-421C-89D7-51B640D8AF81}">
      <dgm:prSet/>
      <dgm:spPr/>
      <dgm:t>
        <a:bodyPr/>
        <a:lstStyle/>
        <a:p>
          <a:endParaRPr lang="en-US"/>
        </a:p>
      </dgm:t>
    </dgm:pt>
    <dgm:pt modelId="{0D1953AE-A7CB-40D7-9FFF-9EA755205064}">
      <dgm:prSet phldrT="[Text]"/>
      <dgm:spPr/>
      <dgm:t>
        <a:bodyPr/>
        <a:lstStyle/>
        <a:p>
          <a:r>
            <a:rPr lang="en-US" dirty="0" smtClean="0"/>
            <a:t>6.8 x10^11</a:t>
          </a:r>
          <a:endParaRPr lang="en-US" dirty="0"/>
        </a:p>
      </dgm:t>
    </dgm:pt>
    <dgm:pt modelId="{3010743A-662C-45E6-AD4B-A6BEB230599D}" type="parTrans" cxnId="{59A05C45-6D92-4593-B303-D9A3EDBBF0EF}">
      <dgm:prSet/>
      <dgm:spPr/>
      <dgm:t>
        <a:bodyPr/>
        <a:lstStyle/>
        <a:p>
          <a:endParaRPr lang="en-US"/>
        </a:p>
      </dgm:t>
    </dgm:pt>
    <dgm:pt modelId="{95E51605-5934-4AE3-8130-957F09A4B0BC}" type="sibTrans" cxnId="{59A05C45-6D92-4593-B303-D9A3EDBBF0EF}">
      <dgm:prSet/>
      <dgm:spPr/>
      <dgm:t>
        <a:bodyPr/>
        <a:lstStyle/>
        <a:p>
          <a:endParaRPr lang="en-US"/>
        </a:p>
      </dgm:t>
    </dgm:pt>
    <dgm:pt modelId="{715B69AB-B17D-462B-B08E-0E8DB37D0F25}">
      <dgm:prSet phldrT="[Text]"/>
      <dgm:spPr/>
      <dgm:t>
        <a:bodyPr/>
        <a:lstStyle/>
        <a:p>
          <a:r>
            <a:rPr lang="en-US" dirty="0" smtClean="0"/>
            <a:t>300 mL</a:t>
          </a:r>
          <a:endParaRPr lang="en-US" dirty="0"/>
        </a:p>
      </dgm:t>
    </dgm:pt>
    <dgm:pt modelId="{AACDE93A-24E9-4C69-ABA1-7017128A096D}" type="parTrans" cxnId="{88AA227E-69C7-4C26-8147-9D5032443035}">
      <dgm:prSet/>
      <dgm:spPr/>
      <dgm:t>
        <a:bodyPr/>
        <a:lstStyle/>
        <a:p>
          <a:endParaRPr lang="en-US"/>
        </a:p>
      </dgm:t>
    </dgm:pt>
    <dgm:pt modelId="{ED5E6F6D-553D-4E39-AA99-BDE1FF584DAB}" type="sibTrans" cxnId="{88AA227E-69C7-4C26-8147-9D5032443035}">
      <dgm:prSet/>
      <dgm:spPr/>
      <dgm:t>
        <a:bodyPr/>
        <a:lstStyle/>
        <a:p>
          <a:endParaRPr lang="en-US"/>
        </a:p>
      </dgm:t>
    </dgm:pt>
    <dgm:pt modelId="{E2F79C50-13D1-4C3D-BE93-9858B743602A}">
      <dgm:prSet phldrT="[Text]"/>
      <dgm:spPr/>
      <dgm:t>
        <a:bodyPr/>
        <a:lstStyle/>
        <a:p>
          <a:r>
            <a:rPr lang="en-US" dirty="0" smtClean="0"/>
            <a:t>4.2 x10^11</a:t>
          </a:r>
          <a:endParaRPr lang="en-US" dirty="0"/>
        </a:p>
      </dgm:t>
    </dgm:pt>
    <dgm:pt modelId="{5C5F5045-6315-4E39-B243-ED60C7DBB4F5}" type="parTrans" cxnId="{38B8DC4C-5760-4383-9E79-FF8AF5274A51}">
      <dgm:prSet/>
      <dgm:spPr/>
      <dgm:t>
        <a:bodyPr/>
        <a:lstStyle/>
        <a:p>
          <a:endParaRPr lang="en-US"/>
        </a:p>
      </dgm:t>
    </dgm:pt>
    <dgm:pt modelId="{A57AB496-D65B-4F09-B078-39844DC3D053}" type="sibTrans" cxnId="{38B8DC4C-5760-4383-9E79-FF8AF5274A51}">
      <dgm:prSet/>
      <dgm:spPr/>
      <dgm:t>
        <a:bodyPr/>
        <a:lstStyle/>
        <a:p>
          <a:endParaRPr lang="en-US"/>
        </a:p>
      </dgm:t>
    </dgm:pt>
    <dgm:pt modelId="{8893BB36-72E2-4149-88ED-E7E4DD45D878}">
      <dgm:prSet phldrT="[Text]"/>
      <dgm:spPr/>
      <dgm:t>
        <a:bodyPr/>
        <a:lstStyle/>
        <a:p>
          <a:r>
            <a:rPr lang="en-US" dirty="0" smtClean="0"/>
            <a:t>4.0 x10^11</a:t>
          </a:r>
          <a:endParaRPr lang="en-US" dirty="0"/>
        </a:p>
      </dgm:t>
    </dgm:pt>
    <dgm:pt modelId="{B85E6197-12DB-41BD-A3F0-ECF668F02F91}" type="parTrans" cxnId="{E692D9F3-3E90-4D72-8C16-4C8E3093EA1A}">
      <dgm:prSet/>
      <dgm:spPr/>
      <dgm:t>
        <a:bodyPr/>
        <a:lstStyle/>
        <a:p>
          <a:endParaRPr lang="en-US"/>
        </a:p>
      </dgm:t>
    </dgm:pt>
    <dgm:pt modelId="{476731D6-3195-4CC8-9EBE-F18D4463111A}" type="sibTrans" cxnId="{E692D9F3-3E90-4D72-8C16-4C8E3093EA1A}">
      <dgm:prSet/>
      <dgm:spPr/>
      <dgm:t>
        <a:bodyPr/>
        <a:lstStyle/>
        <a:p>
          <a:endParaRPr lang="en-US"/>
        </a:p>
      </dgm:t>
    </dgm:pt>
    <dgm:pt modelId="{1727FE4B-DDCE-4972-8B1F-D3B883C13BAD}">
      <dgm:prSet phldrT="[Text]"/>
      <dgm:spPr/>
      <dgm:t>
        <a:bodyPr/>
        <a:lstStyle/>
        <a:p>
          <a:r>
            <a:rPr lang="en-US" dirty="0" smtClean="0"/>
            <a:t>3.5 x10^11</a:t>
          </a:r>
          <a:endParaRPr lang="en-US" dirty="0"/>
        </a:p>
      </dgm:t>
    </dgm:pt>
    <dgm:pt modelId="{19C68EFB-97D1-49D2-90F7-F0F458E85FCB}" type="parTrans" cxnId="{66D3FDC9-D3C8-4C8B-B706-84769023982B}">
      <dgm:prSet/>
      <dgm:spPr/>
      <dgm:t>
        <a:bodyPr/>
        <a:lstStyle/>
        <a:p>
          <a:endParaRPr lang="en-US"/>
        </a:p>
      </dgm:t>
    </dgm:pt>
    <dgm:pt modelId="{3CFAD575-113F-4A6B-A236-260F285EFBE2}" type="sibTrans" cxnId="{66D3FDC9-D3C8-4C8B-B706-84769023982B}">
      <dgm:prSet/>
      <dgm:spPr/>
      <dgm:t>
        <a:bodyPr/>
        <a:lstStyle/>
        <a:p>
          <a:endParaRPr lang="en-US"/>
        </a:p>
      </dgm:t>
    </dgm:pt>
    <dgm:pt modelId="{6576B3F5-7497-4CB6-942E-83D3D0AAC619}" type="pres">
      <dgm:prSet presAssocID="{1C148721-7720-43A4-B6BB-00032A1FFCE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D3EA1FF-DDC5-4A24-B659-E1682E69A850}" type="pres">
      <dgm:prSet presAssocID="{29E7D567-8DA8-4787-8CBE-5531800AAF3A}" presName="root1" presStyleCnt="0"/>
      <dgm:spPr/>
    </dgm:pt>
    <dgm:pt modelId="{9FA4A6DF-CAAC-46F4-81F1-A5A7D2F03596}" type="pres">
      <dgm:prSet presAssocID="{29E7D567-8DA8-4787-8CBE-5531800AAF3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F3549A-E5CD-4818-A0AF-DFA3F50E3755}" type="pres">
      <dgm:prSet presAssocID="{29E7D567-8DA8-4787-8CBE-5531800AAF3A}" presName="level2hierChild" presStyleCnt="0"/>
      <dgm:spPr/>
    </dgm:pt>
    <dgm:pt modelId="{B09A5D17-21A9-4866-AA74-C81B681CBC2A}" type="pres">
      <dgm:prSet presAssocID="{7759E432-11F5-4FB4-9BD9-4B534D0E8679}" presName="conn2-1" presStyleLbl="parChTrans1D2" presStyleIdx="0" presStyleCnt="2"/>
      <dgm:spPr/>
    </dgm:pt>
    <dgm:pt modelId="{C04717EA-ED04-4830-9570-3230205CBFB0}" type="pres">
      <dgm:prSet presAssocID="{7759E432-11F5-4FB4-9BD9-4B534D0E8679}" presName="connTx" presStyleLbl="parChTrans1D2" presStyleIdx="0" presStyleCnt="2"/>
      <dgm:spPr/>
    </dgm:pt>
    <dgm:pt modelId="{E81F99D2-096D-49FF-A553-34C0CD8173CA}" type="pres">
      <dgm:prSet presAssocID="{05DB2479-F370-4BBC-8B40-DDB71DB2EDAB}" presName="root2" presStyleCnt="0"/>
      <dgm:spPr/>
    </dgm:pt>
    <dgm:pt modelId="{E82437B8-3B7C-4EE9-B191-2568B48ECED4}" type="pres">
      <dgm:prSet presAssocID="{05DB2479-F370-4BBC-8B40-DDB71DB2EDAB}" presName="LevelTwoTextNode" presStyleLbl="node2" presStyleIdx="0" presStyleCnt="2">
        <dgm:presLayoutVars>
          <dgm:chPref val="3"/>
        </dgm:presLayoutVars>
      </dgm:prSet>
      <dgm:spPr/>
    </dgm:pt>
    <dgm:pt modelId="{0D078571-5DC6-45CE-BD06-39D37A0E005B}" type="pres">
      <dgm:prSet presAssocID="{05DB2479-F370-4BBC-8B40-DDB71DB2EDAB}" presName="level3hierChild" presStyleCnt="0"/>
      <dgm:spPr/>
    </dgm:pt>
    <dgm:pt modelId="{204BE1C4-9D54-42DC-A9B4-5CF365823B60}" type="pres">
      <dgm:prSet presAssocID="{DF82AC83-A422-4E4C-8E20-478AC8B39A36}" presName="conn2-1" presStyleLbl="parChTrans1D3" presStyleIdx="0" presStyleCnt="5"/>
      <dgm:spPr/>
    </dgm:pt>
    <dgm:pt modelId="{767A9E2C-E8CD-4BC4-B19D-9095D8A8DF13}" type="pres">
      <dgm:prSet presAssocID="{DF82AC83-A422-4E4C-8E20-478AC8B39A36}" presName="connTx" presStyleLbl="parChTrans1D3" presStyleIdx="0" presStyleCnt="5"/>
      <dgm:spPr/>
    </dgm:pt>
    <dgm:pt modelId="{1327A614-B308-4682-878D-CD99C868140C}" type="pres">
      <dgm:prSet presAssocID="{D7D65A80-CC38-4BE4-8117-0FF54E2C8736}" presName="root2" presStyleCnt="0"/>
      <dgm:spPr/>
    </dgm:pt>
    <dgm:pt modelId="{267F56E3-E13D-4295-A40F-9E02622F83E1}" type="pres">
      <dgm:prSet presAssocID="{D7D65A80-CC38-4BE4-8117-0FF54E2C8736}" presName="LevelTwoTextNode" presStyleLbl="node3" presStyleIdx="0" presStyleCnt="5">
        <dgm:presLayoutVars>
          <dgm:chPref val="3"/>
        </dgm:presLayoutVars>
      </dgm:prSet>
      <dgm:spPr/>
    </dgm:pt>
    <dgm:pt modelId="{DF0EA7DF-F41A-4C02-91A3-4B82B03B2BA4}" type="pres">
      <dgm:prSet presAssocID="{D7D65A80-CC38-4BE4-8117-0FF54E2C8736}" presName="level3hierChild" presStyleCnt="0"/>
      <dgm:spPr/>
    </dgm:pt>
    <dgm:pt modelId="{6D35E208-C913-4B4C-87D9-31A1B713935D}" type="pres">
      <dgm:prSet presAssocID="{3010743A-662C-45E6-AD4B-A6BEB230599D}" presName="conn2-1" presStyleLbl="parChTrans1D3" presStyleIdx="1" presStyleCnt="5"/>
      <dgm:spPr/>
    </dgm:pt>
    <dgm:pt modelId="{F04FD7E3-9D61-4ECB-860B-8AB32C0467CD}" type="pres">
      <dgm:prSet presAssocID="{3010743A-662C-45E6-AD4B-A6BEB230599D}" presName="connTx" presStyleLbl="parChTrans1D3" presStyleIdx="1" presStyleCnt="5"/>
      <dgm:spPr/>
    </dgm:pt>
    <dgm:pt modelId="{F5A28D98-6F1F-4334-A727-4EB20840B7FE}" type="pres">
      <dgm:prSet presAssocID="{0D1953AE-A7CB-40D7-9FFF-9EA755205064}" presName="root2" presStyleCnt="0"/>
      <dgm:spPr/>
    </dgm:pt>
    <dgm:pt modelId="{38F9B2EE-BC43-48B0-9893-43E5CBB02EE6}" type="pres">
      <dgm:prSet presAssocID="{0D1953AE-A7CB-40D7-9FFF-9EA755205064}" presName="LevelTwoTextNode" presStyleLbl="node3" presStyleIdx="1" presStyleCnt="5">
        <dgm:presLayoutVars>
          <dgm:chPref val="3"/>
        </dgm:presLayoutVars>
      </dgm:prSet>
      <dgm:spPr/>
    </dgm:pt>
    <dgm:pt modelId="{E6D4D7CF-D9B6-4F47-95C5-54E0D24AE8E3}" type="pres">
      <dgm:prSet presAssocID="{0D1953AE-A7CB-40D7-9FFF-9EA755205064}" presName="level3hierChild" presStyleCnt="0"/>
      <dgm:spPr/>
    </dgm:pt>
    <dgm:pt modelId="{ABB83C09-180F-4D0D-8C1E-A6F3BE696A3B}" type="pres">
      <dgm:prSet presAssocID="{AACDE93A-24E9-4C69-ABA1-7017128A096D}" presName="conn2-1" presStyleLbl="parChTrans1D2" presStyleIdx="1" presStyleCnt="2"/>
      <dgm:spPr/>
    </dgm:pt>
    <dgm:pt modelId="{7B833494-FFE7-4310-94F6-F5FB0FC54A4C}" type="pres">
      <dgm:prSet presAssocID="{AACDE93A-24E9-4C69-ABA1-7017128A096D}" presName="connTx" presStyleLbl="parChTrans1D2" presStyleIdx="1" presStyleCnt="2"/>
      <dgm:spPr/>
    </dgm:pt>
    <dgm:pt modelId="{15478CA1-306A-4A54-837A-E1D4F11A620E}" type="pres">
      <dgm:prSet presAssocID="{715B69AB-B17D-462B-B08E-0E8DB37D0F25}" presName="root2" presStyleCnt="0"/>
      <dgm:spPr/>
    </dgm:pt>
    <dgm:pt modelId="{CBB7BD23-11D4-4983-B2B4-4F37F0CD957B}" type="pres">
      <dgm:prSet presAssocID="{715B69AB-B17D-462B-B08E-0E8DB37D0F25}" presName="LevelTwoTextNode" presStyleLbl="node2" presStyleIdx="1" presStyleCnt="2">
        <dgm:presLayoutVars>
          <dgm:chPref val="3"/>
        </dgm:presLayoutVars>
      </dgm:prSet>
      <dgm:spPr/>
    </dgm:pt>
    <dgm:pt modelId="{FDC02B8A-190C-44F2-BB10-DAC237BB32B6}" type="pres">
      <dgm:prSet presAssocID="{715B69AB-B17D-462B-B08E-0E8DB37D0F25}" presName="level3hierChild" presStyleCnt="0"/>
      <dgm:spPr/>
    </dgm:pt>
    <dgm:pt modelId="{43737F04-494C-48C9-94E1-DE303C46EEF7}" type="pres">
      <dgm:prSet presAssocID="{5C5F5045-6315-4E39-B243-ED60C7DBB4F5}" presName="conn2-1" presStyleLbl="parChTrans1D3" presStyleIdx="2" presStyleCnt="5"/>
      <dgm:spPr/>
    </dgm:pt>
    <dgm:pt modelId="{E778C7A7-AFD7-46D7-9812-591DD70E69F7}" type="pres">
      <dgm:prSet presAssocID="{5C5F5045-6315-4E39-B243-ED60C7DBB4F5}" presName="connTx" presStyleLbl="parChTrans1D3" presStyleIdx="2" presStyleCnt="5"/>
      <dgm:spPr/>
    </dgm:pt>
    <dgm:pt modelId="{D3C6041B-2C99-45B0-8718-E22AD03F5C5F}" type="pres">
      <dgm:prSet presAssocID="{E2F79C50-13D1-4C3D-BE93-9858B743602A}" presName="root2" presStyleCnt="0"/>
      <dgm:spPr/>
    </dgm:pt>
    <dgm:pt modelId="{25DE65E7-6931-4ADF-8638-BB374D312AA1}" type="pres">
      <dgm:prSet presAssocID="{E2F79C50-13D1-4C3D-BE93-9858B743602A}" presName="LevelTwoTextNode" presStyleLbl="node3" presStyleIdx="2" presStyleCnt="5">
        <dgm:presLayoutVars>
          <dgm:chPref val="3"/>
        </dgm:presLayoutVars>
      </dgm:prSet>
      <dgm:spPr/>
    </dgm:pt>
    <dgm:pt modelId="{27B6CD16-A919-41B0-B7FB-626476E0360D}" type="pres">
      <dgm:prSet presAssocID="{E2F79C50-13D1-4C3D-BE93-9858B743602A}" presName="level3hierChild" presStyleCnt="0"/>
      <dgm:spPr/>
    </dgm:pt>
    <dgm:pt modelId="{F5C6F3D2-84C8-4DC9-8100-73B15F59173F}" type="pres">
      <dgm:prSet presAssocID="{B85E6197-12DB-41BD-A3F0-ECF668F02F91}" presName="conn2-1" presStyleLbl="parChTrans1D3" presStyleIdx="3" presStyleCnt="5"/>
      <dgm:spPr/>
    </dgm:pt>
    <dgm:pt modelId="{E0EAF333-D66F-4E35-A757-D0203E439D85}" type="pres">
      <dgm:prSet presAssocID="{B85E6197-12DB-41BD-A3F0-ECF668F02F91}" presName="connTx" presStyleLbl="parChTrans1D3" presStyleIdx="3" presStyleCnt="5"/>
      <dgm:spPr/>
    </dgm:pt>
    <dgm:pt modelId="{44AD2711-EFAF-486C-B98C-03178838F6A9}" type="pres">
      <dgm:prSet presAssocID="{8893BB36-72E2-4149-88ED-E7E4DD45D878}" presName="root2" presStyleCnt="0"/>
      <dgm:spPr/>
    </dgm:pt>
    <dgm:pt modelId="{2BC289F2-3C70-4360-B700-1DCC774F93B4}" type="pres">
      <dgm:prSet presAssocID="{8893BB36-72E2-4149-88ED-E7E4DD45D878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D94B6A-6C63-496D-B711-FAC349E89524}" type="pres">
      <dgm:prSet presAssocID="{8893BB36-72E2-4149-88ED-E7E4DD45D878}" presName="level3hierChild" presStyleCnt="0"/>
      <dgm:spPr/>
    </dgm:pt>
    <dgm:pt modelId="{54AA2287-7FCC-4416-8E8D-9A1594F33538}" type="pres">
      <dgm:prSet presAssocID="{19C68EFB-97D1-49D2-90F7-F0F458E85FCB}" presName="conn2-1" presStyleLbl="parChTrans1D3" presStyleIdx="4" presStyleCnt="5"/>
      <dgm:spPr/>
    </dgm:pt>
    <dgm:pt modelId="{152A0A24-EE08-48F5-B03C-FBD6BAD786DF}" type="pres">
      <dgm:prSet presAssocID="{19C68EFB-97D1-49D2-90F7-F0F458E85FCB}" presName="connTx" presStyleLbl="parChTrans1D3" presStyleIdx="4" presStyleCnt="5"/>
      <dgm:spPr/>
    </dgm:pt>
    <dgm:pt modelId="{6F9DD5C8-DBBB-49D3-BAD4-6D0C8490D3EA}" type="pres">
      <dgm:prSet presAssocID="{1727FE4B-DDCE-4972-8B1F-D3B883C13BAD}" presName="root2" presStyleCnt="0"/>
      <dgm:spPr/>
    </dgm:pt>
    <dgm:pt modelId="{3F264606-5875-4700-B007-DBD0451CD6F6}" type="pres">
      <dgm:prSet presAssocID="{1727FE4B-DDCE-4972-8B1F-D3B883C13BAD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0C42B5-359D-4D16-9DE2-77C8AC165F40}" type="pres">
      <dgm:prSet presAssocID="{1727FE4B-DDCE-4972-8B1F-D3B883C13BAD}" presName="level3hierChild" presStyleCnt="0"/>
      <dgm:spPr/>
    </dgm:pt>
  </dgm:ptLst>
  <dgm:cxnLst>
    <dgm:cxn modelId="{16096C3F-4274-4E37-8247-A2ABB662EFDD}" type="presOf" srcId="{3010743A-662C-45E6-AD4B-A6BEB230599D}" destId="{6D35E208-C913-4B4C-87D9-31A1B713935D}" srcOrd="0" destOrd="0" presId="urn:microsoft.com/office/officeart/2005/8/layout/hierarchy2"/>
    <dgm:cxn modelId="{93512C6E-C580-4420-BB13-960F65DAEB35}" type="presOf" srcId="{715B69AB-B17D-462B-B08E-0E8DB37D0F25}" destId="{CBB7BD23-11D4-4983-B2B4-4F37F0CD957B}" srcOrd="0" destOrd="0" presId="urn:microsoft.com/office/officeart/2005/8/layout/hierarchy2"/>
    <dgm:cxn modelId="{C9AB6A3F-A254-497A-9DA3-910194A31C66}" type="presOf" srcId="{1C148721-7720-43A4-B6BB-00032A1FFCE9}" destId="{6576B3F5-7497-4CB6-942E-83D3D0AAC619}" srcOrd="0" destOrd="0" presId="urn:microsoft.com/office/officeart/2005/8/layout/hierarchy2"/>
    <dgm:cxn modelId="{9F95499A-B219-4B1E-85F0-A64D3F0510E3}" type="presOf" srcId="{19C68EFB-97D1-49D2-90F7-F0F458E85FCB}" destId="{54AA2287-7FCC-4416-8E8D-9A1594F33538}" srcOrd="0" destOrd="0" presId="urn:microsoft.com/office/officeart/2005/8/layout/hierarchy2"/>
    <dgm:cxn modelId="{ECCEC47B-5135-463E-A56A-EE46A241CA7E}" type="presOf" srcId="{AACDE93A-24E9-4C69-ABA1-7017128A096D}" destId="{7B833494-FFE7-4310-94F6-F5FB0FC54A4C}" srcOrd="1" destOrd="0" presId="urn:microsoft.com/office/officeart/2005/8/layout/hierarchy2"/>
    <dgm:cxn modelId="{A2B73E8F-4AE1-41C1-82E3-F0EAAB3D23DE}" type="presOf" srcId="{3010743A-662C-45E6-AD4B-A6BEB230599D}" destId="{F04FD7E3-9D61-4ECB-860B-8AB32C0467CD}" srcOrd="1" destOrd="0" presId="urn:microsoft.com/office/officeart/2005/8/layout/hierarchy2"/>
    <dgm:cxn modelId="{2AE0754F-E1EB-453D-B28F-AD39F46443EF}" type="presOf" srcId="{D7D65A80-CC38-4BE4-8117-0FF54E2C8736}" destId="{267F56E3-E13D-4295-A40F-9E02622F83E1}" srcOrd="0" destOrd="0" presId="urn:microsoft.com/office/officeart/2005/8/layout/hierarchy2"/>
    <dgm:cxn modelId="{3CEAC1AF-60A2-4F39-B7E3-A04FB09553E0}" type="presOf" srcId="{7759E432-11F5-4FB4-9BD9-4B534D0E8679}" destId="{B09A5D17-21A9-4866-AA74-C81B681CBC2A}" srcOrd="0" destOrd="0" presId="urn:microsoft.com/office/officeart/2005/8/layout/hierarchy2"/>
    <dgm:cxn modelId="{F4502AE3-0D24-419C-9972-DD7EE652F556}" srcId="{1C148721-7720-43A4-B6BB-00032A1FFCE9}" destId="{29E7D567-8DA8-4787-8CBE-5531800AAF3A}" srcOrd="0" destOrd="0" parTransId="{E958C1FE-CE5A-4928-A9FB-D876952B91E7}" sibTransId="{466688CE-DFEA-4019-B539-DBE1B24937D3}"/>
    <dgm:cxn modelId="{4D8FDC7E-3A07-42E4-AC50-CBF8EC3D9C8B}" type="presOf" srcId="{8893BB36-72E2-4149-88ED-E7E4DD45D878}" destId="{2BC289F2-3C70-4360-B700-1DCC774F93B4}" srcOrd="0" destOrd="0" presId="urn:microsoft.com/office/officeart/2005/8/layout/hierarchy2"/>
    <dgm:cxn modelId="{E05C1A1E-B7FF-48BA-B83F-A8B2358527AE}" type="presOf" srcId="{5C5F5045-6315-4E39-B243-ED60C7DBB4F5}" destId="{43737F04-494C-48C9-94E1-DE303C46EEF7}" srcOrd="0" destOrd="0" presId="urn:microsoft.com/office/officeart/2005/8/layout/hierarchy2"/>
    <dgm:cxn modelId="{F0A62348-592B-47A0-9034-D3C09E06FABA}" type="presOf" srcId="{AACDE93A-24E9-4C69-ABA1-7017128A096D}" destId="{ABB83C09-180F-4D0D-8C1E-A6F3BE696A3B}" srcOrd="0" destOrd="0" presId="urn:microsoft.com/office/officeart/2005/8/layout/hierarchy2"/>
    <dgm:cxn modelId="{59A05C45-6D92-4593-B303-D9A3EDBBF0EF}" srcId="{05DB2479-F370-4BBC-8B40-DDB71DB2EDAB}" destId="{0D1953AE-A7CB-40D7-9FFF-9EA755205064}" srcOrd="1" destOrd="0" parTransId="{3010743A-662C-45E6-AD4B-A6BEB230599D}" sibTransId="{95E51605-5934-4AE3-8130-957F09A4B0BC}"/>
    <dgm:cxn modelId="{1948D984-3338-4090-965E-21B60C794E19}" type="presOf" srcId="{DF82AC83-A422-4E4C-8E20-478AC8B39A36}" destId="{204BE1C4-9D54-42DC-A9B4-5CF365823B60}" srcOrd="0" destOrd="0" presId="urn:microsoft.com/office/officeart/2005/8/layout/hierarchy2"/>
    <dgm:cxn modelId="{88AA227E-69C7-4C26-8147-9D5032443035}" srcId="{29E7D567-8DA8-4787-8CBE-5531800AAF3A}" destId="{715B69AB-B17D-462B-B08E-0E8DB37D0F25}" srcOrd="1" destOrd="0" parTransId="{AACDE93A-24E9-4C69-ABA1-7017128A096D}" sibTransId="{ED5E6F6D-553D-4E39-AA99-BDE1FF584DAB}"/>
    <dgm:cxn modelId="{66D3FDC9-D3C8-4C8B-B706-84769023982B}" srcId="{715B69AB-B17D-462B-B08E-0E8DB37D0F25}" destId="{1727FE4B-DDCE-4972-8B1F-D3B883C13BAD}" srcOrd="2" destOrd="0" parTransId="{19C68EFB-97D1-49D2-90F7-F0F458E85FCB}" sibTransId="{3CFAD575-113F-4A6B-A236-260F285EFBE2}"/>
    <dgm:cxn modelId="{2D215BDF-B3F7-46E9-9AA3-3E2F395E4C3C}" type="presOf" srcId="{5C5F5045-6315-4E39-B243-ED60C7DBB4F5}" destId="{E778C7A7-AFD7-46D7-9812-591DD70E69F7}" srcOrd="1" destOrd="0" presId="urn:microsoft.com/office/officeart/2005/8/layout/hierarchy2"/>
    <dgm:cxn modelId="{872BDF1B-3E9D-488F-BF88-21026251AEF2}" type="presOf" srcId="{7759E432-11F5-4FB4-9BD9-4B534D0E8679}" destId="{C04717EA-ED04-4830-9570-3230205CBFB0}" srcOrd="1" destOrd="0" presId="urn:microsoft.com/office/officeart/2005/8/layout/hierarchy2"/>
    <dgm:cxn modelId="{D994A465-1F16-49B6-BAEF-3B55D9F925DB}" srcId="{29E7D567-8DA8-4787-8CBE-5531800AAF3A}" destId="{05DB2479-F370-4BBC-8B40-DDB71DB2EDAB}" srcOrd="0" destOrd="0" parTransId="{7759E432-11F5-4FB4-9BD9-4B534D0E8679}" sibTransId="{E60F0801-47E1-4C3A-B016-3554D813C715}"/>
    <dgm:cxn modelId="{B0C09668-6BDA-4A26-8BC2-33A8E1DD31B4}" type="presOf" srcId="{0D1953AE-A7CB-40D7-9FFF-9EA755205064}" destId="{38F9B2EE-BC43-48B0-9893-43E5CBB02EE6}" srcOrd="0" destOrd="0" presId="urn:microsoft.com/office/officeart/2005/8/layout/hierarchy2"/>
    <dgm:cxn modelId="{7AEA6CEE-5AA3-4572-B4E3-E2D5CA99537C}" type="presOf" srcId="{29E7D567-8DA8-4787-8CBE-5531800AAF3A}" destId="{9FA4A6DF-CAAC-46F4-81F1-A5A7D2F03596}" srcOrd="0" destOrd="0" presId="urn:microsoft.com/office/officeart/2005/8/layout/hierarchy2"/>
    <dgm:cxn modelId="{E692D9F3-3E90-4D72-8C16-4C8E3093EA1A}" srcId="{715B69AB-B17D-462B-B08E-0E8DB37D0F25}" destId="{8893BB36-72E2-4149-88ED-E7E4DD45D878}" srcOrd="1" destOrd="0" parTransId="{B85E6197-12DB-41BD-A3F0-ECF668F02F91}" sibTransId="{476731D6-3195-4CC8-9EBE-F18D4463111A}"/>
    <dgm:cxn modelId="{BE091912-0A9B-4F95-AE12-E0C29E3BEA34}" type="presOf" srcId="{19C68EFB-97D1-49D2-90F7-F0F458E85FCB}" destId="{152A0A24-EE08-48F5-B03C-FBD6BAD786DF}" srcOrd="1" destOrd="0" presId="urn:microsoft.com/office/officeart/2005/8/layout/hierarchy2"/>
    <dgm:cxn modelId="{A9F5991B-0F08-4A14-BDB4-9D107842289F}" type="presOf" srcId="{1727FE4B-DDCE-4972-8B1F-D3B883C13BAD}" destId="{3F264606-5875-4700-B007-DBD0451CD6F6}" srcOrd="0" destOrd="0" presId="urn:microsoft.com/office/officeart/2005/8/layout/hierarchy2"/>
    <dgm:cxn modelId="{38B8DC4C-5760-4383-9E79-FF8AF5274A51}" srcId="{715B69AB-B17D-462B-B08E-0E8DB37D0F25}" destId="{E2F79C50-13D1-4C3D-BE93-9858B743602A}" srcOrd="0" destOrd="0" parTransId="{5C5F5045-6315-4E39-B243-ED60C7DBB4F5}" sibTransId="{A57AB496-D65B-4F09-B078-39844DC3D053}"/>
    <dgm:cxn modelId="{13F517A6-067E-421C-89D7-51B640D8AF81}" srcId="{05DB2479-F370-4BBC-8B40-DDB71DB2EDAB}" destId="{D7D65A80-CC38-4BE4-8117-0FF54E2C8736}" srcOrd="0" destOrd="0" parTransId="{DF82AC83-A422-4E4C-8E20-478AC8B39A36}" sibTransId="{A01DA1CB-05EA-4DCE-90DF-D2F345407C33}"/>
    <dgm:cxn modelId="{3F27B7DC-834F-49DD-8362-A78EC804A21C}" type="presOf" srcId="{B85E6197-12DB-41BD-A3F0-ECF668F02F91}" destId="{E0EAF333-D66F-4E35-A757-D0203E439D85}" srcOrd="1" destOrd="0" presId="urn:microsoft.com/office/officeart/2005/8/layout/hierarchy2"/>
    <dgm:cxn modelId="{8F8DDA75-A88E-45DE-9CD5-626D586825C7}" type="presOf" srcId="{B85E6197-12DB-41BD-A3F0-ECF668F02F91}" destId="{F5C6F3D2-84C8-4DC9-8100-73B15F59173F}" srcOrd="0" destOrd="0" presId="urn:microsoft.com/office/officeart/2005/8/layout/hierarchy2"/>
    <dgm:cxn modelId="{427A0A87-9FE7-4B1B-869D-31E3DB69C03F}" type="presOf" srcId="{E2F79C50-13D1-4C3D-BE93-9858B743602A}" destId="{25DE65E7-6931-4ADF-8638-BB374D312AA1}" srcOrd="0" destOrd="0" presId="urn:microsoft.com/office/officeart/2005/8/layout/hierarchy2"/>
    <dgm:cxn modelId="{49427BD6-326D-427E-9775-17CF58D0650E}" type="presOf" srcId="{05DB2479-F370-4BBC-8B40-DDB71DB2EDAB}" destId="{E82437B8-3B7C-4EE9-B191-2568B48ECED4}" srcOrd="0" destOrd="0" presId="urn:microsoft.com/office/officeart/2005/8/layout/hierarchy2"/>
    <dgm:cxn modelId="{49675854-2A45-4422-80F7-47D5CC3DDCCC}" type="presOf" srcId="{DF82AC83-A422-4E4C-8E20-478AC8B39A36}" destId="{767A9E2C-E8CD-4BC4-B19D-9095D8A8DF13}" srcOrd="1" destOrd="0" presId="urn:microsoft.com/office/officeart/2005/8/layout/hierarchy2"/>
    <dgm:cxn modelId="{D8F2ECBA-3DC8-4F65-83D5-69465228B0E4}" type="presParOf" srcId="{6576B3F5-7497-4CB6-942E-83D3D0AAC619}" destId="{0D3EA1FF-DDC5-4A24-B659-E1682E69A850}" srcOrd="0" destOrd="0" presId="urn:microsoft.com/office/officeart/2005/8/layout/hierarchy2"/>
    <dgm:cxn modelId="{A6C89389-4450-4481-BF59-9849A8CD4E08}" type="presParOf" srcId="{0D3EA1FF-DDC5-4A24-B659-E1682E69A850}" destId="{9FA4A6DF-CAAC-46F4-81F1-A5A7D2F03596}" srcOrd="0" destOrd="0" presId="urn:microsoft.com/office/officeart/2005/8/layout/hierarchy2"/>
    <dgm:cxn modelId="{C97872B2-FF10-4A17-B246-E1660BE1FE15}" type="presParOf" srcId="{0D3EA1FF-DDC5-4A24-B659-E1682E69A850}" destId="{05F3549A-E5CD-4818-A0AF-DFA3F50E3755}" srcOrd="1" destOrd="0" presId="urn:microsoft.com/office/officeart/2005/8/layout/hierarchy2"/>
    <dgm:cxn modelId="{80D0B391-DDE3-4D22-A7AD-0B968A5A5076}" type="presParOf" srcId="{05F3549A-E5CD-4818-A0AF-DFA3F50E3755}" destId="{B09A5D17-21A9-4866-AA74-C81B681CBC2A}" srcOrd="0" destOrd="0" presId="urn:microsoft.com/office/officeart/2005/8/layout/hierarchy2"/>
    <dgm:cxn modelId="{287A3450-2F3D-43B5-8D8E-6191CE2E6523}" type="presParOf" srcId="{B09A5D17-21A9-4866-AA74-C81B681CBC2A}" destId="{C04717EA-ED04-4830-9570-3230205CBFB0}" srcOrd="0" destOrd="0" presId="urn:microsoft.com/office/officeart/2005/8/layout/hierarchy2"/>
    <dgm:cxn modelId="{181345CE-A0A9-415D-BDEA-F511BA757559}" type="presParOf" srcId="{05F3549A-E5CD-4818-A0AF-DFA3F50E3755}" destId="{E81F99D2-096D-49FF-A553-34C0CD8173CA}" srcOrd="1" destOrd="0" presId="urn:microsoft.com/office/officeart/2005/8/layout/hierarchy2"/>
    <dgm:cxn modelId="{05B0D4D8-1AFB-45CA-A289-95ED12747BB0}" type="presParOf" srcId="{E81F99D2-096D-49FF-A553-34C0CD8173CA}" destId="{E82437B8-3B7C-4EE9-B191-2568B48ECED4}" srcOrd="0" destOrd="0" presId="urn:microsoft.com/office/officeart/2005/8/layout/hierarchy2"/>
    <dgm:cxn modelId="{52CEC5C6-3BCF-4BA1-A067-04F4F2B2E814}" type="presParOf" srcId="{E81F99D2-096D-49FF-A553-34C0CD8173CA}" destId="{0D078571-5DC6-45CE-BD06-39D37A0E005B}" srcOrd="1" destOrd="0" presId="urn:microsoft.com/office/officeart/2005/8/layout/hierarchy2"/>
    <dgm:cxn modelId="{78CF5DA5-D51F-411D-8A44-A530B870FF26}" type="presParOf" srcId="{0D078571-5DC6-45CE-BD06-39D37A0E005B}" destId="{204BE1C4-9D54-42DC-A9B4-5CF365823B60}" srcOrd="0" destOrd="0" presId="urn:microsoft.com/office/officeart/2005/8/layout/hierarchy2"/>
    <dgm:cxn modelId="{C0690D9D-EA4F-40D5-93BB-E41A8A844DFF}" type="presParOf" srcId="{204BE1C4-9D54-42DC-A9B4-5CF365823B60}" destId="{767A9E2C-E8CD-4BC4-B19D-9095D8A8DF13}" srcOrd="0" destOrd="0" presId="urn:microsoft.com/office/officeart/2005/8/layout/hierarchy2"/>
    <dgm:cxn modelId="{2B5E8473-1439-4D51-B72C-50A94D9B93DB}" type="presParOf" srcId="{0D078571-5DC6-45CE-BD06-39D37A0E005B}" destId="{1327A614-B308-4682-878D-CD99C868140C}" srcOrd="1" destOrd="0" presId="urn:microsoft.com/office/officeart/2005/8/layout/hierarchy2"/>
    <dgm:cxn modelId="{814DB524-BC33-442E-A81C-98184ED6C44E}" type="presParOf" srcId="{1327A614-B308-4682-878D-CD99C868140C}" destId="{267F56E3-E13D-4295-A40F-9E02622F83E1}" srcOrd="0" destOrd="0" presId="urn:microsoft.com/office/officeart/2005/8/layout/hierarchy2"/>
    <dgm:cxn modelId="{31AA4925-FDC4-4F71-9F61-674985170BE5}" type="presParOf" srcId="{1327A614-B308-4682-878D-CD99C868140C}" destId="{DF0EA7DF-F41A-4C02-91A3-4B82B03B2BA4}" srcOrd="1" destOrd="0" presId="urn:microsoft.com/office/officeart/2005/8/layout/hierarchy2"/>
    <dgm:cxn modelId="{919E65D9-3933-4E0A-A991-26EB21581333}" type="presParOf" srcId="{0D078571-5DC6-45CE-BD06-39D37A0E005B}" destId="{6D35E208-C913-4B4C-87D9-31A1B713935D}" srcOrd="2" destOrd="0" presId="urn:microsoft.com/office/officeart/2005/8/layout/hierarchy2"/>
    <dgm:cxn modelId="{9CEADF62-A71F-4FCB-8D64-9915F4E9E36B}" type="presParOf" srcId="{6D35E208-C913-4B4C-87D9-31A1B713935D}" destId="{F04FD7E3-9D61-4ECB-860B-8AB32C0467CD}" srcOrd="0" destOrd="0" presId="urn:microsoft.com/office/officeart/2005/8/layout/hierarchy2"/>
    <dgm:cxn modelId="{BF1A8E4E-000E-4B84-8102-8926BD8FAEA1}" type="presParOf" srcId="{0D078571-5DC6-45CE-BD06-39D37A0E005B}" destId="{F5A28D98-6F1F-4334-A727-4EB20840B7FE}" srcOrd="3" destOrd="0" presId="urn:microsoft.com/office/officeart/2005/8/layout/hierarchy2"/>
    <dgm:cxn modelId="{396D3D55-BD8F-484F-887F-C427DF1829A4}" type="presParOf" srcId="{F5A28D98-6F1F-4334-A727-4EB20840B7FE}" destId="{38F9B2EE-BC43-48B0-9893-43E5CBB02EE6}" srcOrd="0" destOrd="0" presId="urn:microsoft.com/office/officeart/2005/8/layout/hierarchy2"/>
    <dgm:cxn modelId="{1D33EFCF-56EE-46D7-8253-61B9B05F44C5}" type="presParOf" srcId="{F5A28D98-6F1F-4334-A727-4EB20840B7FE}" destId="{E6D4D7CF-D9B6-4F47-95C5-54E0D24AE8E3}" srcOrd="1" destOrd="0" presId="urn:microsoft.com/office/officeart/2005/8/layout/hierarchy2"/>
    <dgm:cxn modelId="{951CCAF8-FABA-47B4-A078-1CA218BEB1E9}" type="presParOf" srcId="{05F3549A-E5CD-4818-A0AF-DFA3F50E3755}" destId="{ABB83C09-180F-4D0D-8C1E-A6F3BE696A3B}" srcOrd="2" destOrd="0" presId="urn:microsoft.com/office/officeart/2005/8/layout/hierarchy2"/>
    <dgm:cxn modelId="{45CE4F49-8290-4F35-B41C-672BFCA42816}" type="presParOf" srcId="{ABB83C09-180F-4D0D-8C1E-A6F3BE696A3B}" destId="{7B833494-FFE7-4310-94F6-F5FB0FC54A4C}" srcOrd="0" destOrd="0" presId="urn:microsoft.com/office/officeart/2005/8/layout/hierarchy2"/>
    <dgm:cxn modelId="{EE77FA46-2C58-4749-A856-8519C433A749}" type="presParOf" srcId="{05F3549A-E5CD-4818-A0AF-DFA3F50E3755}" destId="{15478CA1-306A-4A54-837A-E1D4F11A620E}" srcOrd="3" destOrd="0" presId="urn:microsoft.com/office/officeart/2005/8/layout/hierarchy2"/>
    <dgm:cxn modelId="{EE68E833-1722-4B42-B000-BE9C9D98340A}" type="presParOf" srcId="{15478CA1-306A-4A54-837A-E1D4F11A620E}" destId="{CBB7BD23-11D4-4983-B2B4-4F37F0CD957B}" srcOrd="0" destOrd="0" presId="urn:microsoft.com/office/officeart/2005/8/layout/hierarchy2"/>
    <dgm:cxn modelId="{30A791BE-7FD5-4517-9B0A-59894DF1D236}" type="presParOf" srcId="{15478CA1-306A-4A54-837A-E1D4F11A620E}" destId="{FDC02B8A-190C-44F2-BB10-DAC237BB32B6}" srcOrd="1" destOrd="0" presId="urn:microsoft.com/office/officeart/2005/8/layout/hierarchy2"/>
    <dgm:cxn modelId="{26EB7152-2231-43F3-8349-E0E1AF707A9A}" type="presParOf" srcId="{FDC02B8A-190C-44F2-BB10-DAC237BB32B6}" destId="{43737F04-494C-48C9-94E1-DE303C46EEF7}" srcOrd="0" destOrd="0" presId="urn:microsoft.com/office/officeart/2005/8/layout/hierarchy2"/>
    <dgm:cxn modelId="{D1B59356-0802-4F2F-8790-5D1541B43D79}" type="presParOf" srcId="{43737F04-494C-48C9-94E1-DE303C46EEF7}" destId="{E778C7A7-AFD7-46D7-9812-591DD70E69F7}" srcOrd="0" destOrd="0" presId="urn:microsoft.com/office/officeart/2005/8/layout/hierarchy2"/>
    <dgm:cxn modelId="{7D292513-449F-4A61-B1B9-8546806630B5}" type="presParOf" srcId="{FDC02B8A-190C-44F2-BB10-DAC237BB32B6}" destId="{D3C6041B-2C99-45B0-8718-E22AD03F5C5F}" srcOrd="1" destOrd="0" presId="urn:microsoft.com/office/officeart/2005/8/layout/hierarchy2"/>
    <dgm:cxn modelId="{2B67AEAB-2CD7-45AF-8E44-24F8AAD3A233}" type="presParOf" srcId="{D3C6041B-2C99-45B0-8718-E22AD03F5C5F}" destId="{25DE65E7-6931-4ADF-8638-BB374D312AA1}" srcOrd="0" destOrd="0" presId="urn:microsoft.com/office/officeart/2005/8/layout/hierarchy2"/>
    <dgm:cxn modelId="{2C8BC433-0123-48AF-9856-187343CFEB25}" type="presParOf" srcId="{D3C6041B-2C99-45B0-8718-E22AD03F5C5F}" destId="{27B6CD16-A919-41B0-B7FB-626476E0360D}" srcOrd="1" destOrd="0" presId="urn:microsoft.com/office/officeart/2005/8/layout/hierarchy2"/>
    <dgm:cxn modelId="{DD136F72-4421-4FE4-86C9-A7882F61ED2F}" type="presParOf" srcId="{FDC02B8A-190C-44F2-BB10-DAC237BB32B6}" destId="{F5C6F3D2-84C8-4DC9-8100-73B15F59173F}" srcOrd="2" destOrd="0" presId="urn:microsoft.com/office/officeart/2005/8/layout/hierarchy2"/>
    <dgm:cxn modelId="{36F25BCC-9BAB-4EDE-9F38-C63769FDED79}" type="presParOf" srcId="{F5C6F3D2-84C8-4DC9-8100-73B15F59173F}" destId="{E0EAF333-D66F-4E35-A757-D0203E439D85}" srcOrd="0" destOrd="0" presId="urn:microsoft.com/office/officeart/2005/8/layout/hierarchy2"/>
    <dgm:cxn modelId="{802C69AE-F16C-4CEF-A29C-85CF44E886C6}" type="presParOf" srcId="{FDC02B8A-190C-44F2-BB10-DAC237BB32B6}" destId="{44AD2711-EFAF-486C-B98C-03178838F6A9}" srcOrd="3" destOrd="0" presId="urn:microsoft.com/office/officeart/2005/8/layout/hierarchy2"/>
    <dgm:cxn modelId="{6CE0B878-BBBB-4B27-890F-4E0FDEEAD6F9}" type="presParOf" srcId="{44AD2711-EFAF-486C-B98C-03178838F6A9}" destId="{2BC289F2-3C70-4360-B700-1DCC774F93B4}" srcOrd="0" destOrd="0" presId="urn:microsoft.com/office/officeart/2005/8/layout/hierarchy2"/>
    <dgm:cxn modelId="{3F4274E2-FCFB-4773-AADE-5E7C4004B5BF}" type="presParOf" srcId="{44AD2711-EFAF-486C-B98C-03178838F6A9}" destId="{F3D94B6A-6C63-496D-B711-FAC349E89524}" srcOrd="1" destOrd="0" presId="urn:microsoft.com/office/officeart/2005/8/layout/hierarchy2"/>
    <dgm:cxn modelId="{91299CF3-6E1D-40AF-BE7C-350B15617730}" type="presParOf" srcId="{FDC02B8A-190C-44F2-BB10-DAC237BB32B6}" destId="{54AA2287-7FCC-4416-8E8D-9A1594F33538}" srcOrd="4" destOrd="0" presId="urn:microsoft.com/office/officeart/2005/8/layout/hierarchy2"/>
    <dgm:cxn modelId="{991F4513-6B20-4120-A1DE-A74F8A2B409D}" type="presParOf" srcId="{54AA2287-7FCC-4416-8E8D-9A1594F33538}" destId="{152A0A24-EE08-48F5-B03C-FBD6BAD786DF}" srcOrd="0" destOrd="0" presId="urn:microsoft.com/office/officeart/2005/8/layout/hierarchy2"/>
    <dgm:cxn modelId="{0965871A-0BD2-49FE-B3B8-67191FFC67B2}" type="presParOf" srcId="{FDC02B8A-190C-44F2-BB10-DAC237BB32B6}" destId="{6F9DD5C8-DBBB-49D3-BAD4-6D0C8490D3EA}" srcOrd="5" destOrd="0" presId="urn:microsoft.com/office/officeart/2005/8/layout/hierarchy2"/>
    <dgm:cxn modelId="{1C5A7BCC-6659-4768-B5CF-3D7122ACFB23}" type="presParOf" srcId="{6F9DD5C8-DBBB-49D3-BAD4-6D0C8490D3EA}" destId="{3F264606-5875-4700-B007-DBD0451CD6F6}" srcOrd="0" destOrd="0" presId="urn:microsoft.com/office/officeart/2005/8/layout/hierarchy2"/>
    <dgm:cxn modelId="{182DB117-E469-4749-95E9-50E8B4345946}" type="presParOf" srcId="{6F9DD5C8-DBBB-49D3-BAD4-6D0C8490D3EA}" destId="{9D0C42B5-359D-4D16-9DE2-77C8AC165F4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D968A0-4A76-4FE7-A5D5-F11129AC6245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2D3B966-8CDC-4817-ADDA-EE76F527604B}">
      <dgm:prSet phldrT="[Text]"/>
      <dgm:spPr/>
      <dgm:t>
        <a:bodyPr/>
        <a:lstStyle/>
        <a:p>
          <a:r>
            <a:rPr lang="en-US" dirty="0" smtClean="0"/>
            <a:t>~19 /day</a:t>
          </a:r>
          <a:endParaRPr lang="en-US" dirty="0"/>
        </a:p>
      </dgm:t>
    </dgm:pt>
    <dgm:pt modelId="{98FB0968-6E88-4AFC-9675-4AAD451E7048}" type="parTrans" cxnId="{270B03F4-C067-4683-B48C-9A162B1C375C}">
      <dgm:prSet/>
      <dgm:spPr/>
      <dgm:t>
        <a:bodyPr/>
        <a:lstStyle/>
        <a:p>
          <a:endParaRPr lang="en-US"/>
        </a:p>
      </dgm:t>
    </dgm:pt>
    <dgm:pt modelId="{CAECAFB1-72EA-4708-BA42-5DE16CD83CA7}" type="sibTrans" cxnId="{270B03F4-C067-4683-B48C-9A162B1C375C}">
      <dgm:prSet/>
      <dgm:spPr/>
      <dgm:t>
        <a:bodyPr/>
        <a:lstStyle/>
        <a:p>
          <a:endParaRPr lang="en-US"/>
        </a:p>
      </dgm:t>
    </dgm:pt>
    <dgm:pt modelId="{E0112100-0423-420A-9338-A832FB0858B4}">
      <dgm:prSet phldrT="[Text]"/>
      <dgm:spPr/>
      <dgm:t>
        <a:bodyPr/>
        <a:lstStyle/>
        <a:p>
          <a:r>
            <a:rPr lang="en-US" dirty="0" smtClean="0"/>
            <a:t>Business Objects</a:t>
          </a:r>
          <a:endParaRPr lang="en-US" dirty="0"/>
        </a:p>
      </dgm:t>
    </dgm:pt>
    <dgm:pt modelId="{1984B719-2C6E-4E7B-AF94-925F505E0296}" type="parTrans" cxnId="{445B9201-BBC7-49DB-9EA7-F917C7B18613}">
      <dgm:prSet/>
      <dgm:spPr/>
      <dgm:t>
        <a:bodyPr/>
        <a:lstStyle/>
        <a:p>
          <a:endParaRPr lang="en-US"/>
        </a:p>
      </dgm:t>
    </dgm:pt>
    <dgm:pt modelId="{000A2613-D7EC-47AA-8F66-27FDDF3421B3}" type="sibTrans" cxnId="{445B9201-BBC7-49DB-9EA7-F917C7B18613}">
      <dgm:prSet/>
      <dgm:spPr/>
      <dgm:t>
        <a:bodyPr/>
        <a:lstStyle/>
        <a:p>
          <a:endParaRPr lang="en-US"/>
        </a:p>
      </dgm:t>
    </dgm:pt>
    <dgm:pt modelId="{C0A16665-B7A3-461C-8F9B-2CE9F1EB1AAA}">
      <dgm:prSet phldrT="[Text]"/>
      <dgm:spPr/>
      <dgm:t>
        <a:bodyPr/>
        <a:lstStyle/>
        <a:p>
          <a:r>
            <a:rPr lang="en-US" dirty="0" smtClean="0"/>
            <a:t>Flags?</a:t>
          </a:r>
          <a:endParaRPr lang="en-US" dirty="0"/>
        </a:p>
      </dgm:t>
    </dgm:pt>
    <dgm:pt modelId="{2A0EE8F1-7D5D-4BAE-BDFC-4AC1EAD3C83C}" type="parTrans" cxnId="{915494F1-DCB8-4D0D-A719-A78DCABE9050}">
      <dgm:prSet/>
      <dgm:spPr/>
      <dgm:t>
        <a:bodyPr/>
        <a:lstStyle/>
        <a:p>
          <a:endParaRPr lang="en-US"/>
        </a:p>
      </dgm:t>
    </dgm:pt>
    <dgm:pt modelId="{63A05D04-1A07-4F1F-A558-607FEA0758F6}" type="sibTrans" cxnId="{915494F1-DCB8-4D0D-A719-A78DCABE9050}">
      <dgm:prSet/>
      <dgm:spPr/>
      <dgm:t>
        <a:bodyPr/>
        <a:lstStyle/>
        <a:p>
          <a:endParaRPr lang="en-US"/>
        </a:p>
      </dgm:t>
    </dgm:pt>
    <dgm:pt modelId="{C1B600C6-C829-4898-B044-6FE1E7CB3A77}">
      <dgm:prSet phldrT="[Text]"/>
      <dgm:spPr/>
      <dgm:t>
        <a:bodyPr/>
        <a:lstStyle/>
        <a:p>
          <a:r>
            <a:rPr lang="en-US" dirty="0" smtClean="0"/>
            <a:t>Mods?</a:t>
          </a:r>
          <a:endParaRPr lang="en-US" dirty="0"/>
        </a:p>
      </dgm:t>
    </dgm:pt>
    <dgm:pt modelId="{DF97100E-A740-49B5-8F59-27CA74138742}" type="parTrans" cxnId="{82F43EE4-5A23-4AAB-BCF0-46FC375599FB}">
      <dgm:prSet/>
      <dgm:spPr/>
      <dgm:t>
        <a:bodyPr/>
        <a:lstStyle/>
        <a:p>
          <a:endParaRPr lang="en-US"/>
        </a:p>
      </dgm:t>
    </dgm:pt>
    <dgm:pt modelId="{383022B6-A305-4FEC-8268-112E05818336}" type="sibTrans" cxnId="{82F43EE4-5A23-4AAB-BCF0-46FC375599FB}">
      <dgm:prSet/>
      <dgm:spPr/>
      <dgm:t>
        <a:bodyPr/>
        <a:lstStyle/>
        <a:p>
          <a:endParaRPr lang="en-US"/>
        </a:p>
      </dgm:t>
    </dgm:pt>
    <dgm:pt modelId="{1B13E42C-CF99-4171-8D3B-405306E628AF}">
      <dgm:prSet phldrT="[Text]"/>
      <dgm:spPr/>
      <dgm:t>
        <a:bodyPr/>
        <a:lstStyle/>
        <a:p>
          <a:r>
            <a:rPr lang="en-US" dirty="0" smtClean="0"/>
            <a:t>LIS</a:t>
          </a:r>
          <a:endParaRPr lang="en-US" dirty="0"/>
        </a:p>
      </dgm:t>
    </dgm:pt>
    <dgm:pt modelId="{96DEBEA1-A1ED-4110-A019-220AF5665A43}" type="parTrans" cxnId="{54327BD6-AF13-4654-B007-D99554F7D88D}">
      <dgm:prSet/>
      <dgm:spPr/>
      <dgm:t>
        <a:bodyPr/>
        <a:lstStyle/>
        <a:p>
          <a:endParaRPr lang="en-US"/>
        </a:p>
      </dgm:t>
    </dgm:pt>
    <dgm:pt modelId="{1AB0AB7A-3ADE-4A0B-9F13-D3C7674D2E0F}" type="sibTrans" cxnId="{54327BD6-AF13-4654-B007-D99554F7D88D}">
      <dgm:prSet/>
      <dgm:spPr/>
      <dgm:t>
        <a:bodyPr/>
        <a:lstStyle/>
        <a:p>
          <a:endParaRPr lang="en-US"/>
        </a:p>
      </dgm:t>
    </dgm:pt>
    <dgm:pt modelId="{F5026E0B-AC78-454E-96C5-243D00FE2905}">
      <dgm:prSet phldrT="[Text]"/>
      <dgm:spPr/>
      <dgm:t>
        <a:bodyPr/>
        <a:lstStyle/>
        <a:p>
          <a:r>
            <a:rPr lang="en-US" b="1" dirty="0" smtClean="0"/>
            <a:t>10am</a:t>
          </a:r>
          <a:endParaRPr lang="en-US" b="1" dirty="0"/>
        </a:p>
      </dgm:t>
    </dgm:pt>
    <dgm:pt modelId="{0BC8C29B-117B-4C12-9675-2E268B94C104}" type="parTrans" cxnId="{380E92F7-7A55-41A5-B4F3-9F9FD535D77B}">
      <dgm:prSet/>
      <dgm:spPr/>
      <dgm:t>
        <a:bodyPr/>
        <a:lstStyle/>
        <a:p>
          <a:endParaRPr lang="en-US"/>
        </a:p>
      </dgm:t>
    </dgm:pt>
    <dgm:pt modelId="{0593ACC7-703F-4613-8671-3DE2807F723C}" type="sibTrans" cxnId="{380E92F7-7A55-41A5-B4F3-9F9FD535D77B}">
      <dgm:prSet/>
      <dgm:spPr/>
      <dgm:t>
        <a:bodyPr/>
        <a:lstStyle/>
        <a:p>
          <a:endParaRPr lang="en-US"/>
        </a:p>
      </dgm:t>
    </dgm:pt>
    <dgm:pt modelId="{CB545F97-FD95-433F-BCB7-3CE181CF8175}" type="pres">
      <dgm:prSet presAssocID="{DDD968A0-4A76-4FE7-A5D5-F11129AC624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AF90D94-D74C-47EF-8846-268EB674B08E}" type="pres">
      <dgm:prSet presAssocID="{72D3B966-8CDC-4817-ADDA-EE76F527604B}" presName="vertOne" presStyleCnt="0"/>
      <dgm:spPr/>
    </dgm:pt>
    <dgm:pt modelId="{E0FA3A1B-F3CF-473D-B9A7-C26B7FEF4D46}" type="pres">
      <dgm:prSet presAssocID="{72D3B966-8CDC-4817-ADDA-EE76F527604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E56C2A-4138-417B-AF8D-C0E9A0891299}" type="pres">
      <dgm:prSet presAssocID="{72D3B966-8CDC-4817-ADDA-EE76F527604B}" presName="parTransOne" presStyleCnt="0"/>
      <dgm:spPr/>
    </dgm:pt>
    <dgm:pt modelId="{F2675367-8C57-4C66-8A4D-08260817841F}" type="pres">
      <dgm:prSet presAssocID="{72D3B966-8CDC-4817-ADDA-EE76F527604B}" presName="horzOne" presStyleCnt="0"/>
      <dgm:spPr/>
    </dgm:pt>
    <dgm:pt modelId="{D3B0A13E-4E28-4F23-9094-0C27DF692E60}" type="pres">
      <dgm:prSet presAssocID="{E0112100-0423-420A-9338-A832FB0858B4}" presName="vertTwo" presStyleCnt="0"/>
      <dgm:spPr/>
    </dgm:pt>
    <dgm:pt modelId="{22814A09-A418-4421-ABCA-1A0A6408024B}" type="pres">
      <dgm:prSet presAssocID="{E0112100-0423-420A-9338-A832FB0858B4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622DC5-C61F-4F40-9614-0718B3783423}" type="pres">
      <dgm:prSet presAssocID="{E0112100-0423-420A-9338-A832FB0858B4}" presName="parTransTwo" presStyleCnt="0"/>
      <dgm:spPr/>
    </dgm:pt>
    <dgm:pt modelId="{83F50A58-F79E-4C98-9D6F-2D62C196BB20}" type="pres">
      <dgm:prSet presAssocID="{E0112100-0423-420A-9338-A832FB0858B4}" presName="horzTwo" presStyleCnt="0"/>
      <dgm:spPr/>
    </dgm:pt>
    <dgm:pt modelId="{2810E4DC-CCB6-4009-B79A-AD8C180DA42E}" type="pres">
      <dgm:prSet presAssocID="{C0A16665-B7A3-461C-8F9B-2CE9F1EB1AAA}" presName="vertThree" presStyleCnt="0"/>
      <dgm:spPr/>
    </dgm:pt>
    <dgm:pt modelId="{3E22D791-56C8-4F0E-B741-B018D6038A67}" type="pres">
      <dgm:prSet presAssocID="{C0A16665-B7A3-461C-8F9B-2CE9F1EB1AAA}" presName="txThree" presStyleLbl="node3" presStyleIdx="0" presStyleCnt="3">
        <dgm:presLayoutVars>
          <dgm:chPref val="3"/>
        </dgm:presLayoutVars>
      </dgm:prSet>
      <dgm:spPr/>
    </dgm:pt>
    <dgm:pt modelId="{66205780-585E-4108-958F-BAD9198DF9DB}" type="pres">
      <dgm:prSet presAssocID="{C0A16665-B7A3-461C-8F9B-2CE9F1EB1AAA}" presName="horzThree" presStyleCnt="0"/>
      <dgm:spPr/>
    </dgm:pt>
    <dgm:pt modelId="{44BB5D32-63B8-479D-8B19-0827A1B04687}" type="pres">
      <dgm:prSet presAssocID="{63A05D04-1A07-4F1F-A558-607FEA0758F6}" presName="sibSpaceThree" presStyleCnt="0"/>
      <dgm:spPr/>
    </dgm:pt>
    <dgm:pt modelId="{4808A031-2E01-426E-8923-0775F1B5B524}" type="pres">
      <dgm:prSet presAssocID="{C1B600C6-C829-4898-B044-6FE1E7CB3A77}" presName="vertThree" presStyleCnt="0"/>
      <dgm:spPr/>
    </dgm:pt>
    <dgm:pt modelId="{281B6866-E649-4AD8-B454-1C29B112622F}" type="pres">
      <dgm:prSet presAssocID="{C1B600C6-C829-4898-B044-6FE1E7CB3A77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427682-4AF3-41A7-878E-6F93B2A6896A}" type="pres">
      <dgm:prSet presAssocID="{C1B600C6-C829-4898-B044-6FE1E7CB3A77}" presName="horzThree" presStyleCnt="0"/>
      <dgm:spPr/>
    </dgm:pt>
    <dgm:pt modelId="{036CCE9C-663A-4462-8626-5F0022DB0EFA}" type="pres">
      <dgm:prSet presAssocID="{000A2613-D7EC-47AA-8F66-27FDDF3421B3}" presName="sibSpaceTwo" presStyleCnt="0"/>
      <dgm:spPr/>
    </dgm:pt>
    <dgm:pt modelId="{FD87E44F-E57B-4ABF-867C-492726D9FA5D}" type="pres">
      <dgm:prSet presAssocID="{1B13E42C-CF99-4171-8D3B-405306E628AF}" presName="vertTwo" presStyleCnt="0"/>
      <dgm:spPr/>
    </dgm:pt>
    <dgm:pt modelId="{35D163B4-6E71-4321-ACD5-E0F7EE7CCE60}" type="pres">
      <dgm:prSet presAssocID="{1B13E42C-CF99-4171-8D3B-405306E628AF}" presName="txTwo" presStyleLbl="node2" presStyleIdx="1" presStyleCnt="2">
        <dgm:presLayoutVars>
          <dgm:chPref val="3"/>
        </dgm:presLayoutVars>
      </dgm:prSet>
      <dgm:spPr/>
    </dgm:pt>
    <dgm:pt modelId="{BD6E123B-7361-4AA1-ADB9-69DBB318DDB5}" type="pres">
      <dgm:prSet presAssocID="{1B13E42C-CF99-4171-8D3B-405306E628AF}" presName="parTransTwo" presStyleCnt="0"/>
      <dgm:spPr/>
    </dgm:pt>
    <dgm:pt modelId="{6FACB161-5F82-47BC-A40E-C98433BFDC2E}" type="pres">
      <dgm:prSet presAssocID="{1B13E42C-CF99-4171-8D3B-405306E628AF}" presName="horzTwo" presStyleCnt="0"/>
      <dgm:spPr/>
    </dgm:pt>
    <dgm:pt modelId="{42AF82B4-AB49-4BED-B821-A181B8A86A0B}" type="pres">
      <dgm:prSet presAssocID="{F5026E0B-AC78-454E-96C5-243D00FE2905}" presName="vertThree" presStyleCnt="0"/>
      <dgm:spPr/>
    </dgm:pt>
    <dgm:pt modelId="{DE0FCFEE-1B12-41F7-A791-2EE70F23AC6E}" type="pres">
      <dgm:prSet presAssocID="{F5026E0B-AC78-454E-96C5-243D00FE2905}" presName="txThree" presStyleLbl="node3" presStyleIdx="2" presStyleCnt="3">
        <dgm:presLayoutVars>
          <dgm:chPref val="3"/>
        </dgm:presLayoutVars>
      </dgm:prSet>
      <dgm:spPr/>
    </dgm:pt>
    <dgm:pt modelId="{8D6D141E-08C4-4DF3-A8D0-47D96FC91779}" type="pres">
      <dgm:prSet presAssocID="{F5026E0B-AC78-454E-96C5-243D00FE2905}" presName="horzThree" presStyleCnt="0"/>
      <dgm:spPr/>
    </dgm:pt>
  </dgm:ptLst>
  <dgm:cxnLst>
    <dgm:cxn modelId="{380E92F7-7A55-41A5-B4F3-9F9FD535D77B}" srcId="{1B13E42C-CF99-4171-8D3B-405306E628AF}" destId="{F5026E0B-AC78-454E-96C5-243D00FE2905}" srcOrd="0" destOrd="0" parTransId="{0BC8C29B-117B-4C12-9675-2E268B94C104}" sibTransId="{0593ACC7-703F-4613-8671-3DE2807F723C}"/>
    <dgm:cxn modelId="{54327BD6-AF13-4654-B007-D99554F7D88D}" srcId="{72D3B966-8CDC-4817-ADDA-EE76F527604B}" destId="{1B13E42C-CF99-4171-8D3B-405306E628AF}" srcOrd="1" destOrd="0" parTransId="{96DEBEA1-A1ED-4110-A019-220AF5665A43}" sibTransId="{1AB0AB7A-3ADE-4A0B-9F13-D3C7674D2E0F}"/>
    <dgm:cxn modelId="{116F6207-5C06-44CD-B653-034622DD1551}" type="presOf" srcId="{C1B600C6-C829-4898-B044-6FE1E7CB3A77}" destId="{281B6866-E649-4AD8-B454-1C29B112622F}" srcOrd="0" destOrd="0" presId="urn:microsoft.com/office/officeart/2005/8/layout/hierarchy4"/>
    <dgm:cxn modelId="{915494F1-DCB8-4D0D-A719-A78DCABE9050}" srcId="{E0112100-0423-420A-9338-A832FB0858B4}" destId="{C0A16665-B7A3-461C-8F9B-2CE9F1EB1AAA}" srcOrd="0" destOrd="0" parTransId="{2A0EE8F1-7D5D-4BAE-BDFC-4AC1EAD3C83C}" sibTransId="{63A05D04-1A07-4F1F-A558-607FEA0758F6}"/>
    <dgm:cxn modelId="{B4DFAC57-0C18-4ABD-A1C8-C365BA657131}" type="presOf" srcId="{DDD968A0-4A76-4FE7-A5D5-F11129AC6245}" destId="{CB545F97-FD95-433F-BCB7-3CE181CF8175}" srcOrd="0" destOrd="0" presId="urn:microsoft.com/office/officeart/2005/8/layout/hierarchy4"/>
    <dgm:cxn modelId="{2EE66771-07C5-4EF2-9BD7-64FD1A2613B2}" type="presOf" srcId="{E0112100-0423-420A-9338-A832FB0858B4}" destId="{22814A09-A418-4421-ABCA-1A0A6408024B}" srcOrd="0" destOrd="0" presId="urn:microsoft.com/office/officeart/2005/8/layout/hierarchy4"/>
    <dgm:cxn modelId="{299DC5CF-531B-4983-8944-AA15F0D39E6D}" type="presOf" srcId="{F5026E0B-AC78-454E-96C5-243D00FE2905}" destId="{DE0FCFEE-1B12-41F7-A791-2EE70F23AC6E}" srcOrd="0" destOrd="0" presId="urn:microsoft.com/office/officeart/2005/8/layout/hierarchy4"/>
    <dgm:cxn modelId="{270B03F4-C067-4683-B48C-9A162B1C375C}" srcId="{DDD968A0-4A76-4FE7-A5D5-F11129AC6245}" destId="{72D3B966-8CDC-4817-ADDA-EE76F527604B}" srcOrd="0" destOrd="0" parTransId="{98FB0968-6E88-4AFC-9675-4AAD451E7048}" sibTransId="{CAECAFB1-72EA-4708-BA42-5DE16CD83CA7}"/>
    <dgm:cxn modelId="{82F43EE4-5A23-4AAB-BCF0-46FC375599FB}" srcId="{E0112100-0423-420A-9338-A832FB0858B4}" destId="{C1B600C6-C829-4898-B044-6FE1E7CB3A77}" srcOrd="1" destOrd="0" parTransId="{DF97100E-A740-49B5-8F59-27CA74138742}" sibTransId="{383022B6-A305-4FEC-8268-112E05818336}"/>
    <dgm:cxn modelId="{4323E705-1002-4529-A17A-2CAE84CE5CC7}" type="presOf" srcId="{C0A16665-B7A3-461C-8F9B-2CE9F1EB1AAA}" destId="{3E22D791-56C8-4F0E-B741-B018D6038A67}" srcOrd="0" destOrd="0" presId="urn:microsoft.com/office/officeart/2005/8/layout/hierarchy4"/>
    <dgm:cxn modelId="{02431D33-832B-477F-8480-166B2CD4F84E}" type="presOf" srcId="{1B13E42C-CF99-4171-8D3B-405306E628AF}" destId="{35D163B4-6E71-4321-ACD5-E0F7EE7CCE60}" srcOrd="0" destOrd="0" presId="urn:microsoft.com/office/officeart/2005/8/layout/hierarchy4"/>
    <dgm:cxn modelId="{B04DFD38-197C-476B-9FBC-B878AECB4156}" type="presOf" srcId="{72D3B966-8CDC-4817-ADDA-EE76F527604B}" destId="{E0FA3A1B-F3CF-473D-B9A7-C26B7FEF4D46}" srcOrd="0" destOrd="0" presId="urn:microsoft.com/office/officeart/2005/8/layout/hierarchy4"/>
    <dgm:cxn modelId="{445B9201-BBC7-49DB-9EA7-F917C7B18613}" srcId="{72D3B966-8CDC-4817-ADDA-EE76F527604B}" destId="{E0112100-0423-420A-9338-A832FB0858B4}" srcOrd="0" destOrd="0" parTransId="{1984B719-2C6E-4E7B-AF94-925F505E0296}" sibTransId="{000A2613-D7EC-47AA-8F66-27FDDF3421B3}"/>
    <dgm:cxn modelId="{0F0F061E-B1EE-46B5-A40B-4884F9B15062}" type="presParOf" srcId="{CB545F97-FD95-433F-BCB7-3CE181CF8175}" destId="{3AF90D94-D74C-47EF-8846-268EB674B08E}" srcOrd="0" destOrd="0" presId="urn:microsoft.com/office/officeart/2005/8/layout/hierarchy4"/>
    <dgm:cxn modelId="{A9DBA38D-EAB4-4563-A779-28BD7BABB9C9}" type="presParOf" srcId="{3AF90D94-D74C-47EF-8846-268EB674B08E}" destId="{E0FA3A1B-F3CF-473D-B9A7-C26B7FEF4D46}" srcOrd="0" destOrd="0" presId="urn:microsoft.com/office/officeart/2005/8/layout/hierarchy4"/>
    <dgm:cxn modelId="{1EFF3082-3AE8-4C56-8AC2-4794F37695DA}" type="presParOf" srcId="{3AF90D94-D74C-47EF-8846-268EB674B08E}" destId="{CBE56C2A-4138-417B-AF8D-C0E9A0891299}" srcOrd="1" destOrd="0" presId="urn:microsoft.com/office/officeart/2005/8/layout/hierarchy4"/>
    <dgm:cxn modelId="{293E677B-A404-4DC5-AAF8-C9733509626D}" type="presParOf" srcId="{3AF90D94-D74C-47EF-8846-268EB674B08E}" destId="{F2675367-8C57-4C66-8A4D-08260817841F}" srcOrd="2" destOrd="0" presId="urn:microsoft.com/office/officeart/2005/8/layout/hierarchy4"/>
    <dgm:cxn modelId="{BEB4B9E2-DC38-4B91-B1FC-784F1A071D00}" type="presParOf" srcId="{F2675367-8C57-4C66-8A4D-08260817841F}" destId="{D3B0A13E-4E28-4F23-9094-0C27DF692E60}" srcOrd="0" destOrd="0" presId="urn:microsoft.com/office/officeart/2005/8/layout/hierarchy4"/>
    <dgm:cxn modelId="{5E49093A-90DD-4146-BB2C-8E5E24473E42}" type="presParOf" srcId="{D3B0A13E-4E28-4F23-9094-0C27DF692E60}" destId="{22814A09-A418-4421-ABCA-1A0A6408024B}" srcOrd="0" destOrd="0" presId="urn:microsoft.com/office/officeart/2005/8/layout/hierarchy4"/>
    <dgm:cxn modelId="{27D611D2-3EB1-4DC4-AD14-9E50A6112F79}" type="presParOf" srcId="{D3B0A13E-4E28-4F23-9094-0C27DF692E60}" destId="{5D622DC5-C61F-4F40-9614-0718B3783423}" srcOrd="1" destOrd="0" presId="urn:microsoft.com/office/officeart/2005/8/layout/hierarchy4"/>
    <dgm:cxn modelId="{2590F826-0459-46CF-B75C-60A5FA954E41}" type="presParOf" srcId="{D3B0A13E-4E28-4F23-9094-0C27DF692E60}" destId="{83F50A58-F79E-4C98-9D6F-2D62C196BB20}" srcOrd="2" destOrd="0" presId="urn:microsoft.com/office/officeart/2005/8/layout/hierarchy4"/>
    <dgm:cxn modelId="{5F7DA923-DD9B-46B8-B473-927CC03A2871}" type="presParOf" srcId="{83F50A58-F79E-4C98-9D6F-2D62C196BB20}" destId="{2810E4DC-CCB6-4009-B79A-AD8C180DA42E}" srcOrd="0" destOrd="0" presId="urn:microsoft.com/office/officeart/2005/8/layout/hierarchy4"/>
    <dgm:cxn modelId="{D0CB15AF-132E-4D00-965C-97F8C7DC8379}" type="presParOf" srcId="{2810E4DC-CCB6-4009-B79A-AD8C180DA42E}" destId="{3E22D791-56C8-4F0E-B741-B018D6038A67}" srcOrd="0" destOrd="0" presId="urn:microsoft.com/office/officeart/2005/8/layout/hierarchy4"/>
    <dgm:cxn modelId="{C3324712-343C-44ED-A4D4-97B41BB4D401}" type="presParOf" srcId="{2810E4DC-CCB6-4009-B79A-AD8C180DA42E}" destId="{66205780-585E-4108-958F-BAD9198DF9DB}" srcOrd="1" destOrd="0" presId="urn:microsoft.com/office/officeart/2005/8/layout/hierarchy4"/>
    <dgm:cxn modelId="{F5BF10B1-5826-4DD6-8D0F-DD17D6FC56BE}" type="presParOf" srcId="{83F50A58-F79E-4C98-9D6F-2D62C196BB20}" destId="{44BB5D32-63B8-479D-8B19-0827A1B04687}" srcOrd="1" destOrd="0" presId="urn:microsoft.com/office/officeart/2005/8/layout/hierarchy4"/>
    <dgm:cxn modelId="{79E500BE-C48B-45AD-978D-5A32436CA025}" type="presParOf" srcId="{83F50A58-F79E-4C98-9D6F-2D62C196BB20}" destId="{4808A031-2E01-426E-8923-0775F1B5B524}" srcOrd="2" destOrd="0" presId="urn:microsoft.com/office/officeart/2005/8/layout/hierarchy4"/>
    <dgm:cxn modelId="{47BDC92F-14D7-46DC-B6DC-0B1EB44C8A71}" type="presParOf" srcId="{4808A031-2E01-426E-8923-0775F1B5B524}" destId="{281B6866-E649-4AD8-B454-1C29B112622F}" srcOrd="0" destOrd="0" presId="urn:microsoft.com/office/officeart/2005/8/layout/hierarchy4"/>
    <dgm:cxn modelId="{AAC1DB79-DCF3-40A8-A366-42F6CAF82325}" type="presParOf" srcId="{4808A031-2E01-426E-8923-0775F1B5B524}" destId="{DC427682-4AF3-41A7-878E-6F93B2A6896A}" srcOrd="1" destOrd="0" presId="urn:microsoft.com/office/officeart/2005/8/layout/hierarchy4"/>
    <dgm:cxn modelId="{AEF943F7-6663-4340-8ED5-50EE00F783D1}" type="presParOf" srcId="{F2675367-8C57-4C66-8A4D-08260817841F}" destId="{036CCE9C-663A-4462-8626-5F0022DB0EFA}" srcOrd="1" destOrd="0" presId="urn:microsoft.com/office/officeart/2005/8/layout/hierarchy4"/>
    <dgm:cxn modelId="{5678B646-4E1E-441D-B596-3CB6BE68E235}" type="presParOf" srcId="{F2675367-8C57-4C66-8A4D-08260817841F}" destId="{FD87E44F-E57B-4ABF-867C-492726D9FA5D}" srcOrd="2" destOrd="0" presId="urn:microsoft.com/office/officeart/2005/8/layout/hierarchy4"/>
    <dgm:cxn modelId="{4E22B585-739E-4CDC-9DCD-E101201A8D17}" type="presParOf" srcId="{FD87E44F-E57B-4ABF-867C-492726D9FA5D}" destId="{35D163B4-6E71-4321-ACD5-E0F7EE7CCE60}" srcOrd="0" destOrd="0" presId="urn:microsoft.com/office/officeart/2005/8/layout/hierarchy4"/>
    <dgm:cxn modelId="{D0392749-5894-4D1F-A9EC-C7D60691A1C8}" type="presParOf" srcId="{FD87E44F-E57B-4ABF-867C-492726D9FA5D}" destId="{BD6E123B-7361-4AA1-ADB9-69DBB318DDB5}" srcOrd="1" destOrd="0" presId="urn:microsoft.com/office/officeart/2005/8/layout/hierarchy4"/>
    <dgm:cxn modelId="{B8F35996-0FA7-4ABE-9ABC-4E80AF511601}" type="presParOf" srcId="{FD87E44F-E57B-4ABF-867C-492726D9FA5D}" destId="{6FACB161-5F82-47BC-A40E-C98433BFDC2E}" srcOrd="2" destOrd="0" presId="urn:microsoft.com/office/officeart/2005/8/layout/hierarchy4"/>
    <dgm:cxn modelId="{D496793D-4E0A-484F-B9A9-F0666A67E993}" type="presParOf" srcId="{6FACB161-5F82-47BC-A40E-C98433BFDC2E}" destId="{42AF82B4-AB49-4BED-B821-A181B8A86A0B}" srcOrd="0" destOrd="0" presId="urn:microsoft.com/office/officeart/2005/8/layout/hierarchy4"/>
    <dgm:cxn modelId="{9FFBFF05-6113-48AF-9665-00BEA51363FC}" type="presParOf" srcId="{42AF82B4-AB49-4BED-B821-A181B8A86A0B}" destId="{DE0FCFEE-1B12-41F7-A791-2EE70F23AC6E}" srcOrd="0" destOrd="0" presId="urn:microsoft.com/office/officeart/2005/8/layout/hierarchy4"/>
    <dgm:cxn modelId="{0E7B1B2D-612E-4130-9533-012C9E4338B9}" type="presParOf" srcId="{42AF82B4-AB49-4BED-B821-A181B8A86A0B}" destId="{8D6D141E-08C4-4DF3-A8D0-47D96FC9177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1F13E7-A92E-4D10-B12B-EA171B19B5BC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3186057C-940D-4BCF-B4E3-9E13D70EDA36}">
      <dgm:prSet phldrT="[Text]"/>
      <dgm:spPr/>
      <dgm:t>
        <a:bodyPr/>
        <a:lstStyle/>
        <a:p>
          <a:r>
            <a:rPr lang="en-US" dirty="0" smtClean="0"/>
            <a:t>3.2%</a:t>
          </a:r>
          <a:endParaRPr lang="en-US" dirty="0"/>
        </a:p>
      </dgm:t>
    </dgm:pt>
    <dgm:pt modelId="{1C064DD3-C32C-4332-939D-DD96272A7A9C}" type="parTrans" cxnId="{B432BBD5-6241-434F-BD47-EC384FBA1292}">
      <dgm:prSet/>
      <dgm:spPr/>
      <dgm:t>
        <a:bodyPr/>
        <a:lstStyle/>
        <a:p>
          <a:endParaRPr lang="en-US"/>
        </a:p>
      </dgm:t>
    </dgm:pt>
    <dgm:pt modelId="{A0D96A25-13A4-4F2D-B30B-0EEE097A04F6}" type="sibTrans" cxnId="{B432BBD5-6241-434F-BD47-EC384FBA1292}">
      <dgm:prSet/>
      <dgm:spPr/>
      <dgm:t>
        <a:bodyPr/>
        <a:lstStyle/>
        <a:p>
          <a:endParaRPr lang="en-US"/>
        </a:p>
      </dgm:t>
    </dgm:pt>
    <dgm:pt modelId="{6A8B013B-743D-46E6-A1A2-E59EBAD61ED6}">
      <dgm:prSet phldrT="[Text]"/>
      <dgm:spPr/>
      <dgm:t>
        <a:bodyPr/>
        <a:lstStyle/>
        <a:p>
          <a:r>
            <a:rPr lang="en-US" dirty="0" smtClean="0"/>
            <a:t>Unable to process</a:t>
          </a:r>
          <a:endParaRPr lang="en-US" dirty="0"/>
        </a:p>
      </dgm:t>
    </dgm:pt>
    <dgm:pt modelId="{6F081BD6-7B08-4A89-B454-D15E3C60DBF7}" type="parTrans" cxnId="{9F38B5BF-6DB5-4397-8F99-17454F271CAB}">
      <dgm:prSet/>
      <dgm:spPr/>
      <dgm:t>
        <a:bodyPr/>
        <a:lstStyle/>
        <a:p>
          <a:endParaRPr lang="en-US"/>
        </a:p>
      </dgm:t>
    </dgm:pt>
    <dgm:pt modelId="{FDC57FA9-DEA4-48B3-A27C-7C869E3B619D}" type="sibTrans" cxnId="{9F38B5BF-6DB5-4397-8F99-17454F271CAB}">
      <dgm:prSet/>
      <dgm:spPr/>
      <dgm:t>
        <a:bodyPr/>
        <a:lstStyle/>
        <a:p>
          <a:endParaRPr lang="en-US"/>
        </a:p>
      </dgm:t>
    </dgm:pt>
    <dgm:pt modelId="{268A841E-D172-4CA8-B384-95D84A9CDD96}">
      <dgm:prSet phldrT="[Text]"/>
      <dgm:spPr/>
      <dgm:t>
        <a:bodyPr/>
        <a:lstStyle/>
        <a:p>
          <a:r>
            <a:rPr lang="en-US" dirty="0" smtClean="0"/>
            <a:t>10%</a:t>
          </a:r>
          <a:endParaRPr lang="en-US" dirty="0"/>
        </a:p>
      </dgm:t>
    </dgm:pt>
    <dgm:pt modelId="{7600EDE1-A5FD-4445-95F1-C9BE7146718A}" type="parTrans" cxnId="{08473E17-8931-4BD3-B2D8-7230B2DEDCB2}">
      <dgm:prSet/>
      <dgm:spPr/>
      <dgm:t>
        <a:bodyPr/>
        <a:lstStyle/>
        <a:p>
          <a:endParaRPr lang="en-US"/>
        </a:p>
      </dgm:t>
    </dgm:pt>
    <dgm:pt modelId="{24B623E2-C3B7-4048-821A-08DE8AA2A4F8}" type="sibTrans" cxnId="{08473E17-8931-4BD3-B2D8-7230B2DEDCB2}">
      <dgm:prSet/>
      <dgm:spPr/>
      <dgm:t>
        <a:bodyPr/>
        <a:lstStyle/>
        <a:p>
          <a:endParaRPr lang="en-US"/>
        </a:p>
      </dgm:t>
    </dgm:pt>
    <dgm:pt modelId="{627296EB-A073-420D-9E10-AE71D26342FB}">
      <dgm:prSet phldrT="[Text]"/>
      <dgm:spPr/>
      <dgm:t>
        <a:bodyPr/>
        <a:lstStyle/>
        <a:p>
          <a:r>
            <a:rPr lang="en-US" dirty="0" smtClean="0"/>
            <a:t>Platelet loss to processing</a:t>
          </a:r>
          <a:endParaRPr lang="en-US" dirty="0"/>
        </a:p>
      </dgm:t>
    </dgm:pt>
    <dgm:pt modelId="{BBAAB736-486B-47C6-9362-E3404368E71C}" type="parTrans" cxnId="{01706ADE-202F-4C8F-BA7D-2A83A28EA55A}">
      <dgm:prSet/>
      <dgm:spPr/>
      <dgm:t>
        <a:bodyPr/>
        <a:lstStyle/>
        <a:p>
          <a:endParaRPr lang="en-US"/>
        </a:p>
      </dgm:t>
    </dgm:pt>
    <dgm:pt modelId="{71CBF4F6-4A27-49A2-BEB6-C87D409CD98D}" type="sibTrans" cxnId="{01706ADE-202F-4C8F-BA7D-2A83A28EA55A}">
      <dgm:prSet/>
      <dgm:spPr/>
      <dgm:t>
        <a:bodyPr/>
        <a:lstStyle/>
        <a:p>
          <a:endParaRPr lang="en-US"/>
        </a:p>
      </dgm:t>
    </dgm:pt>
    <dgm:pt modelId="{9CDF1359-2934-4C0D-90C8-36286431C264}">
      <dgm:prSet phldrT="[Text]"/>
      <dgm:spPr/>
      <dgm:t>
        <a:bodyPr/>
        <a:lstStyle/>
        <a:p>
          <a:r>
            <a:rPr lang="en-US" dirty="0" smtClean="0"/>
            <a:t>Stable</a:t>
          </a:r>
          <a:endParaRPr lang="en-US" dirty="0"/>
        </a:p>
      </dgm:t>
    </dgm:pt>
    <dgm:pt modelId="{38CD60A8-BBF4-4147-873B-4D234A69F4CD}" type="parTrans" cxnId="{0811E45B-0262-4683-9530-F00B22FBBA23}">
      <dgm:prSet/>
      <dgm:spPr/>
      <dgm:t>
        <a:bodyPr/>
        <a:lstStyle/>
        <a:p>
          <a:endParaRPr lang="en-US"/>
        </a:p>
      </dgm:t>
    </dgm:pt>
    <dgm:pt modelId="{917D9533-0964-428C-9955-E0D8A27AE9E7}" type="sibTrans" cxnId="{0811E45B-0262-4683-9530-F00B22FBBA23}">
      <dgm:prSet/>
      <dgm:spPr/>
      <dgm:t>
        <a:bodyPr/>
        <a:lstStyle/>
        <a:p>
          <a:endParaRPr lang="en-US"/>
        </a:p>
      </dgm:t>
    </dgm:pt>
    <dgm:pt modelId="{465E504B-4BF6-4CE5-8A33-CD387245D231}">
      <dgm:prSet phldrT="[Text]"/>
      <dgm:spPr/>
      <dgm:t>
        <a:bodyPr/>
        <a:lstStyle/>
        <a:p>
          <a:r>
            <a:rPr lang="en-US" dirty="0" smtClean="0"/>
            <a:t>Platelet counts relative to time in CAD</a:t>
          </a:r>
          <a:endParaRPr lang="en-US" dirty="0"/>
        </a:p>
      </dgm:t>
    </dgm:pt>
    <dgm:pt modelId="{FF30A423-DB69-4816-AFE2-C1172785C13C}" type="parTrans" cxnId="{08B9BAF6-1BEF-4A78-B95F-3D6360BB1B2D}">
      <dgm:prSet/>
      <dgm:spPr/>
      <dgm:t>
        <a:bodyPr/>
        <a:lstStyle/>
        <a:p>
          <a:endParaRPr lang="en-US"/>
        </a:p>
      </dgm:t>
    </dgm:pt>
    <dgm:pt modelId="{2AB13E09-1851-419F-951B-D0FC9F84A7CF}" type="sibTrans" cxnId="{08B9BAF6-1BEF-4A78-B95F-3D6360BB1B2D}">
      <dgm:prSet/>
      <dgm:spPr/>
      <dgm:t>
        <a:bodyPr/>
        <a:lstStyle/>
        <a:p>
          <a:endParaRPr lang="en-US"/>
        </a:p>
      </dgm:t>
    </dgm:pt>
    <dgm:pt modelId="{F717D515-7A38-4245-B811-5FA748333465}" type="pres">
      <dgm:prSet presAssocID="{FE1F13E7-A92E-4D10-B12B-EA171B19B5BC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7E4F853F-C3B3-477A-969D-D919CF8CA62D}" type="pres">
      <dgm:prSet presAssocID="{3186057C-940D-4BCF-B4E3-9E13D70EDA36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C67F3340-63F6-4359-A718-53DE57E2F186}" type="pres">
      <dgm:prSet presAssocID="{3186057C-940D-4BCF-B4E3-9E13D70EDA36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DA14AA94-027F-4FB1-A13A-C75A355E8FF4}" type="pres">
      <dgm:prSet presAssocID="{268A841E-D172-4CA8-B384-95D84A9CDD96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8CA80F97-1CD9-4FA2-8348-6A317BFC5791}" type="pres">
      <dgm:prSet presAssocID="{268A841E-D172-4CA8-B384-95D84A9CDD96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A857B36B-AA7A-4422-B8BF-CCF2C54B7B6A}" type="pres">
      <dgm:prSet presAssocID="{9CDF1359-2934-4C0D-90C8-36286431C264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71781F64-2804-4C46-B8E8-5C7A3EB3692B}" type="pres">
      <dgm:prSet presAssocID="{9CDF1359-2934-4C0D-90C8-36286431C264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121C683-2C62-48F4-AC7B-284522D5229E}" type="presOf" srcId="{9CDF1359-2934-4C0D-90C8-36286431C264}" destId="{A857B36B-AA7A-4422-B8BF-CCF2C54B7B6A}" srcOrd="0" destOrd="0" presId="urn:microsoft.com/office/officeart/2009/3/layout/IncreasingArrowsProcess"/>
    <dgm:cxn modelId="{EA4D5AC7-44AA-4624-B09D-CAA2412C4C65}" type="presOf" srcId="{FE1F13E7-A92E-4D10-B12B-EA171B19B5BC}" destId="{F717D515-7A38-4245-B811-5FA748333465}" srcOrd="0" destOrd="0" presId="urn:microsoft.com/office/officeart/2009/3/layout/IncreasingArrowsProcess"/>
    <dgm:cxn modelId="{73A97697-18DC-48AE-9646-C3877CB39F1D}" type="presOf" srcId="{268A841E-D172-4CA8-B384-95D84A9CDD96}" destId="{DA14AA94-027F-4FB1-A13A-C75A355E8FF4}" srcOrd="0" destOrd="0" presId="urn:microsoft.com/office/officeart/2009/3/layout/IncreasingArrowsProcess"/>
    <dgm:cxn modelId="{92030974-BC9C-4FCF-9889-112F2EC739FA}" type="presOf" srcId="{3186057C-940D-4BCF-B4E3-9E13D70EDA36}" destId="{7E4F853F-C3B3-477A-969D-D919CF8CA62D}" srcOrd="0" destOrd="0" presId="urn:microsoft.com/office/officeart/2009/3/layout/IncreasingArrowsProcess"/>
    <dgm:cxn modelId="{B432BBD5-6241-434F-BD47-EC384FBA1292}" srcId="{FE1F13E7-A92E-4D10-B12B-EA171B19B5BC}" destId="{3186057C-940D-4BCF-B4E3-9E13D70EDA36}" srcOrd="0" destOrd="0" parTransId="{1C064DD3-C32C-4332-939D-DD96272A7A9C}" sibTransId="{A0D96A25-13A4-4F2D-B30B-0EEE097A04F6}"/>
    <dgm:cxn modelId="{01706ADE-202F-4C8F-BA7D-2A83A28EA55A}" srcId="{268A841E-D172-4CA8-B384-95D84A9CDD96}" destId="{627296EB-A073-420D-9E10-AE71D26342FB}" srcOrd="0" destOrd="0" parTransId="{BBAAB736-486B-47C6-9362-E3404368E71C}" sibTransId="{71CBF4F6-4A27-49A2-BEB6-C87D409CD98D}"/>
    <dgm:cxn modelId="{8401E0BB-DD1F-422F-8877-D51DA7BD5A19}" type="presOf" srcId="{627296EB-A073-420D-9E10-AE71D26342FB}" destId="{8CA80F97-1CD9-4FA2-8348-6A317BFC5791}" srcOrd="0" destOrd="0" presId="urn:microsoft.com/office/officeart/2009/3/layout/IncreasingArrowsProcess"/>
    <dgm:cxn modelId="{0811E45B-0262-4683-9530-F00B22FBBA23}" srcId="{FE1F13E7-A92E-4D10-B12B-EA171B19B5BC}" destId="{9CDF1359-2934-4C0D-90C8-36286431C264}" srcOrd="2" destOrd="0" parTransId="{38CD60A8-BBF4-4147-873B-4D234A69F4CD}" sibTransId="{917D9533-0964-428C-9955-E0D8A27AE9E7}"/>
    <dgm:cxn modelId="{9F38B5BF-6DB5-4397-8F99-17454F271CAB}" srcId="{3186057C-940D-4BCF-B4E3-9E13D70EDA36}" destId="{6A8B013B-743D-46E6-A1A2-E59EBAD61ED6}" srcOrd="0" destOrd="0" parTransId="{6F081BD6-7B08-4A89-B454-D15E3C60DBF7}" sibTransId="{FDC57FA9-DEA4-48B3-A27C-7C869E3B619D}"/>
    <dgm:cxn modelId="{5ADBED2D-0979-407F-AA6A-790A061931DD}" type="presOf" srcId="{6A8B013B-743D-46E6-A1A2-E59EBAD61ED6}" destId="{C67F3340-63F6-4359-A718-53DE57E2F186}" srcOrd="0" destOrd="0" presId="urn:microsoft.com/office/officeart/2009/3/layout/IncreasingArrowsProcess"/>
    <dgm:cxn modelId="{08473E17-8931-4BD3-B2D8-7230B2DEDCB2}" srcId="{FE1F13E7-A92E-4D10-B12B-EA171B19B5BC}" destId="{268A841E-D172-4CA8-B384-95D84A9CDD96}" srcOrd="1" destOrd="0" parTransId="{7600EDE1-A5FD-4445-95F1-C9BE7146718A}" sibTransId="{24B623E2-C3B7-4048-821A-08DE8AA2A4F8}"/>
    <dgm:cxn modelId="{08B9BAF6-1BEF-4A78-B95F-3D6360BB1B2D}" srcId="{9CDF1359-2934-4C0D-90C8-36286431C264}" destId="{465E504B-4BF6-4CE5-8A33-CD387245D231}" srcOrd="0" destOrd="0" parTransId="{FF30A423-DB69-4816-AFE2-C1172785C13C}" sibTransId="{2AB13E09-1851-419F-951B-D0FC9F84A7CF}"/>
    <dgm:cxn modelId="{66ED689C-A610-461D-989A-692B88DED35D}" type="presOf" srcId="{465E504B-4BF6-4CE5-8A33-CD387245D231}" destId="{71781F64-2804-4C46-B8E8-5C7A3EB3692B}" srcOrd="0" destOrd="0" presId="urn:microsoft.com/office/officeart/2009/3/layout/IncreasingArrowsProcess"/>
    <dgm:cxn modelId="{915D1C98-B611-4A51-821C-610A9D9D8081}" type="presParOf" srcId="{F717D515-7A38-4245-B811-5FA748333465}" destId="{7E4F853F-C3B3-477A-969D-D919CF8CA62D}" srcOrd="0" destOrd="0" presId="urn:microsoft.com/office/officeart/2009/3/layout/IncreasingArrowsProcess"/>
    <dgm:cxn modelId="{A43A8C64-7B46-4A02-A44F-214DF82E262B}" type="presParOf" srcId="{F717D515-7A38-4245-B811-5FA748333465}" destId="{C67F3340-63F6-4359-A718-53DE57E2F186}" srcOrd="1" destOrd="0" presId="urn:microsoft.com/office/officeart/2009/3/layout/IncreasingArrowsProcess"/>
    <dgm:cxn modelId="{D92ECD63-BAF5-48B8-A9BA-7BCB077F6397}" type="presParOf" srcId="{F717D515-7A38-4245-B811-5FA748333465}" destId="{DA14AA94-027F-4FB1-A13A-C75A355E8FF4}" srcOrd="2" destOrd="0" presId="urn:microsoft.com/office/officeart/2009/3/layout/IncreasingArrowsProcess"/>
    <dgm:cxn modelId="{EC7B8EFF-01E3-4137-A4D1-1D731FEE2620}" type="presParOf" srcId="{F717D515-7A38-4245-B811-5FA748333465}" destId="{8CA80F97-1CD9-4FA2-8348-6A317BFC5791}" srcOrd="3" destOrd="0" presId="urn:microsoft.com/office/officeart/2009/3/layout/IncreasingArrowsProcess"/>
    <dgm:cxn modelId="{5A9E160A-9B54-4D52-B44B-150A9CDD7D7A}" type="presParOf" srcId="{F717D515-7A38-4245-B811-5FA748333465}" destId="{A857B36B-AA7A-4422-B8BF-CCF2C54B7B6A}" srcOrd="4" destOrd="0" presId="urn:microsoft.com/office/officeart/2009/3/layout/IncreasingArrowsProcess"/>
    <dgm:cxn modelId="{DD9C02E9-AC38-46EE-B876-2B7A5398B7D9}" type="presParOf" srcId="{F717D515-7A38-4245-B811-5FA748333465}" destId="{71781F64-2804-4C46-B8E8-5C7A3EB3692B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F2241-4B2C-4A14-BDC1-F8459F90DA03}">
      <dsp:nvSpPr>
        <dsp:cNvPr id="0" name=""/>
        <dsp:cNvSpPr/>
      </dsp:nvSpPr>
      <dsp:spPr>
        <a:xfrm>
          <a:off x="971466" y="410700"/>
          <a:ext cx="7155540" cy="5471998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9AF028-443C-421E-B250-9D6A555EBCC6}">
      <dsp:nvSpPr>
        <dsp:cNvPr id="0" name=""/>
        <dsp:cNvSpPr/>
      </dsp:nvSpPr>
      <dsp:spPr>
        <a:xfrm>
          <a:off x="2575814" y="2380620"/>
          <a:ext cx="3303335" cy="3283198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575814" y="2380620"/>
        <a:ext cx="3303335" cy="3283198"/>
      </dsp:txXfrm>
    </dsp:sp>
    <dsp:sp modelId="{5F3C48A4-5A66-4C61-99B1-32538109D85F}">
      <dsp:nvSpPr>
        <dsp:cNvPr id="0" name=""/>
        <dsp:cNvSpPr/>
      </dsp:nvSpPr>
      <dsp:spPr>
        <a:xfrm>
          <a:off x="5295900" y="137100"/>
          <a:ext cx="2796719" cy="255366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88DD7-72C2-4888-9A3F-AF87C7A59530}">
      <dsp:nvSpPr>
        <dsp:cNvPr id="0" name=""/>
        <dsp:cNvSpPr/>
      </dsp:nvSpPr>
      <dsp:spPr>
        <a:xfrm>
          <a:off x="7432979" y="675213"/>
          <a:ext cx="411523" cy="1477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0" tIns="82550" rIns="16510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7432979" y="675213"/>
        <a:ext cx="411523" cy="1477439"/>
      </dsp:txXfrm>
    </dsp:sp>
    <dsp:sp modelId="{164F96D2-79F0-40F6-AEE8-538819A8DD34}">
      <dsp:nvSpPr>
        <dsp:cNvPr id="0" name=""/>
        <dsp:cNvSpPr/>
      </dsp:nvSpPr>
      <dsp:spPr>
        <a:xfrm>
          <a:off x="5215985" y="2956705"/>
          <a:ext cx="2956548" cy="280070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9A3DBE-3A40-4F4F-88C4-A6536ED16AF1}">
      <dsp:nvSpPr>
        <dsp:cNvPr id="0" name=""/>
        <dsp:cNvSpPr/>
      </dsp:nvSpPr>
      <dsp:spPr>
        <a:xfrm>
          <a:off x="7432979" y="3618339"/>
          <a:ext cx="411523" cy="1477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0" tIns="82550" rIns="16510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7432979" y="3618339"/>
        <a:ext cx="411523" cy="1477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4A6DF-CAAC-46F4-81F1-A5A7D2F03596}">
      <dsp:nvSpPr>
        <dsp:cNvPr id="0" name=""/>
        <dsp:cNvSpPr/>
      </dsp:nvSpPr>
      <dsp:spPr>
        <a:xfrm>
          <a:off x="437852" y="2191252"/>
          <a:ext cx="2175867" cy="108793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Targets</a:t>
          </a:r>
          <a:endParaRPr lang="en-US" sz="3700" kern="1200" dirty="0"/>
        </a:p>
      </dsp:txBody>
      <dsp:txXfrm>
        <a:off x="469716" y="2223116"/>
        <a:ext cx="2112139" cy="1024205"/>
      </dsp:txXfrm>
    </dsp:sp>
    <dsp:sp modelId="{B09A5D17-21A9-4866-AA74-C81B681CBC2A}">
      <dsp:nvSpPr>
        <dsp:cNvPr id="0" name=""/>
        <dsp:cNvSpPr/>
      </dsp:nvSpPr>
      <dsp:spPr>
        <a:xfrm rot="17945813">
          <a:off x="2154004" y="1937204"/>
          <a:ext cx="178977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789776" y="16062"/>
              </a:lnTo>
            </a:path>
          </a:pathLst>
        </a:custGeom>
        <a:noFill/>
        <a:ln w="1905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3004148" y="1908522"/>
        <a:ext cx="89488" cy="89488"/>
      </dsp:txXfrm>
    </dsp:sp>
    <dsp:sp modelId="{E82437B8-3B7C-4EE9-B191-2568B48ECED4}">
      <dsp:nvSpPr>
        <dsp:cNvPr id="0" name=""/>
        <dsp:cNvSpPr/>
      </dsp:nvSpPr>
      <dsp:spPr>
        <a:xfrm>
          <a:off x="3484066" y="627347"/>
          <a:ext cx="2175867" cy="1087933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400 mL</a:t>
          </a:r>
          <a:endParaRPr lang="en-US" sz="3700" kern="1200" dirty="0"/>
        </a:p>
      </dsp:txBody>
      <dsp:txXfrm>
        <a:off x="3515930" y="659211"/>
        <a:ext cx="2112139" cy="1024205"/>
      </dsp:txXfrm>
    </dsp:sp>
    <dsp:sp modelId="{204BE1C4-9D54-42DC-A9B4-5CF365823B60}">
      <dsp:nvSpPr>
        <dsp:cNvPr id="0" name=""/>
        <dsp:cNvSpPr/>
      </dsp:nvSpPr>
      <dsp:spPr>
        <a:xfrm rot="19457599">
          <a:off x="5559189" y="842471"/>
          <a:ext cx="107183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71835" y="16062"/>
              </a:lnTo>
            </a:path>
          </a:pathLst>
        </a:custGeom>
        <a:noFill/>
        <a:ln w="1905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68311" y="831737"/>
        <a:ext cx="53591" cy="53591"/>
      </dsp:txXfrm>
    </dsp:sp>
    <dsp:sp modelId="{267F56E3-E13D-4295-A40F-9E02622F83E1}">
      <dsp:nvSpPr>
        <dsp:cNvPr id="0" name=""/>
        <dsp:cNvSpPr/>
      </dsp:nvSpPr>
      <dsp:spPr>
        <a:xfrm>
          <a:off x="6530280" y="1785"/>
          <a:ext cx="2175867" cy="1087933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7 x10^11</a:t>
          </a:r>
          <a:endParaRPr lang="en-US" sz="3700" kern="1200" dirty="0"/>
        </a:p>
      </dsp:txBody>
      <dsp:txXfrm>
        <a:off x="6562144" y="33649"/>
        <a:ext cx="2112139" cy="1024205"/>
      </dsp:txXfrm>
    </dsp:sp>
    <dsp:sp modelId="{6D35E208-C913-4B4C-87D9-31A1B713935D}">
      <dsp:nvSpPr>
        <dsp:cNvPr id="0" name=""/>
        <dsp:cNvSpPr/>
      </dsp:nvSpPr>
      <dsp:spPr>
        <a:xfrm rot="2142401">
          <a:off x="5559189" y="1468033"/>
          <a:ext cx="107183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71835" y="16062"/>
              </a:lnTo>
            </a:path>
          </a:pathLst>
        </a:custGeom>
        <a:noFill/>
        <a:ln w="1905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68311" y="1457299"/>
        <a:ext cx="53591" cy="53591"/>
      </dsp:txXfrm>
    </dsp:sp>
    <dsp:sp modelId="{38F9B2EE-BC43-48B0-9893-43E5CBB02EE6}">
      <dsp:nvSpPr>
        <dsp:cNvPr id="0" name=""/>
        <dsp:cNvSpPr/>
      </dsp:nvSpPr>
      <dsp:spPr>
        <a:xfrm>
          <a:off x="6530280" y="1252909"/>
          <a:ext cx="2175867" cy="1087933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6.8 x10^11</a:t>
          </a:r>
          <a:endParaRPr lang="en-US" sz="3700" kern="1200" dirty="0"/>
        </a:p>
      </dsp:txBody>
      <dsp:txXfrm>
        <a:off x="6562144" y="1284773"/>
        <a:ext cx="2112139" cy="1024205"/>
      </dsp:txXfrm>
    </dsp:sp>
    <dsp:sp modelId="{ABB83C09-180F-4D0D-8C1E-A6F3BE696A3B}">
      <dsp:nvSpPr>
        <dsp:cNvPr id="0" name=""/>
        <dsp:cNvSpPr/>
      </dsp:nvSpPr>
      <dsp:spPr>
        <a:xfrm rot="3654187">
          <a:off x="2154004" y="3501109"/>
          <a:ext cx="178977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789776" y="16062"/>
              </a:lnTo>
            </a:path>
          </a:pathLst>
        </a:custGeom>
        <a:noFill/>
        <a:ln w="1905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3004148" y="3472426"/>
        <a:ext cx="89488" cy="89488"/>
      </dsp:txXfrm>
    </dsp:sp>
    <dsp:sp modelId="{CBB7BD23-11D4-4983-B2B4-4F37F0CD957B}">
      <dsp:nvSpPr>
        <dsp:cNvPr id="0" name=""/>
        <dsp:cNvSpPr/>
      </dsp:nvSpPr>
      <dsp:spPr>
        <a:xfrm>
          <a:off x="3484066" y="3755156"/>
          <a:ext cx="2175867" cy="1087933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300 mL</a:t>
          </a:r>
          <a:endParaRPr lang="en-US" sz="3700" kern="1200" dirty="0"/>
        </a:p>
      </dsp:txBody>
      <dsp:txXfrm>
        <a:off x="3515930" y="3787020"/>
        <a:ext cx="2112139" cy="1024205"/>
      </dsp:txXfrm>
    </dsp:sp>
    <dsp:sp modelId="{43737F04-494C-48C9-94E1-DE303C46EEF7}">
      <dsp:nvSpPr>
        <dsp:cNvPr id="0" name=""/>
        <dsp:cNvSpPr/>
      </dsp:nvSpPr>
      <dsp:spPr>
        <a:xfrm rot="18289469">
          <a:off x="5333067" y="3657499"/>
          <a:ext cx="152407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524078" y="16062"/>
              </a:lnTo>
            </a:path>
          </a:pathLst>
        </a:custGeom>
        <a:noFill/>
        <a:ln w="1905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57005" y="3635459"/>
        <a:ext cx="76203" cy="76203"/>
      </dsp:txXfrm>
    </dsp:sp>
    <dsp:sp modelId="{25DE65E7-6931-4ADF-8638-BB374D312AA1}">
      <dsp:nvSpPr>
        <dsp:cNvPr id="0" name=""/>
        <dsp:cNvSpPr/>
      </dsp:nvSpPr>
      <dsp:spPr>
        <a:xfrm>
          <a:off x="6530280" y="2504033"/>
          <a:ext cx="2175867" cy="1087933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4.2 x10^11</a:t>
          </a:r>
          <a:endParaRPr lang="en-US" sz="3700" kern="1200" dirty="0"/>
        </a:p>
      </dsp:txBody>
      <dsp:txXfrm>
        <a:off x="6562144" y="2535897"/>
        <a:ext cx="2112139" cy="1024205"/>
      </dsp:txXfrm>
    </dsp:sp>
    <dsp:sp modelId="{F5C6F3D2-84C8-4DC9-8100-73B15F59173F}">
      <dsp:nvSpPr>
        <dsp:cNvPr id="0" name=""/>
        <dsp:cNvSpPr/>
      </dsp:nvSpPr>
      <dsp:spPr>
        <a:xfrm>
          <a:off x="5659933" y="4283061"/>
          <a:ext cx="87034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70346" y="16062"/>
              </a:lnTo>
            </a:path>
          </a:pathLst>
        </a:custGeom>
        <a:noFill/>
        <a:ln w="1905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73348" y="4277364"/>
        <a:ext cx="43517" cy="43517"/>
      </dsp:txXfrm>
    </dsp:sp>
    <dsp:sp modelId="{2BC289F2-3C70-4360-B700-1DCC774F93B4}">
      <dsp:nvSpPr>
        <dsp:cNvPr id="0" name=""/>
        <dsp:cNvSpPr/>
      </dsp:nvSpPr>
      <dsp:spPr>
        <a:xfrm>
          <a:off x="6530280" y="3755156"/>
          <a:ext cx="2175867" cy="1087933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4.0 x10^11</a:t>
          </a:r>
          <a:endParaRPr lang="en-US" sz="3700" kern="1200" dirty="0"/>
        </a:p>
      </dsp:txBody>
      <dsp:txXfrm>
        <a:off x="6562144" y="3787020"/>
        <a:ext cx="2112139" cy="1024205"/>
      </dsp:txXfrm>
    </dsp:sp>
    <dsp:sp modelId="{54AA2287-7FCC-4416-8E8D-9A1594F33538}">
      <dsp:nvSpPr>
        <dsp:cNvPr id="0" name=""/>
        <dsp:cNvSpPr/>
      </dsp:nvSpPr>
      <dsp:spPr>
        <a:xfrm rot="3310531">
          <a:off x="5333067" y="4908623"/>
          <a:ext cx="152407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524078" y="16062"/>
              </a:lnTo>
            </a:path>
          </a:pathLst>
        </a:custGeom>
        <a:noFill/>
        <a:ln w="1905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57005" y="4886583"/>
        <a:ext cx="76203" cy="76203"/>
      </dsp:txXfrm>
    </dsp:sp>
    <dsp:sp modelId="{3F264606-5875-4700-B007-DBD0451CD6F6}">
      <dsp:nvSpPr>
        <dsp:cNvPr id="0" name=""/>
        <dsp:cNvSpPr/>
      </dsp:nvSpPr>
      <dsp:spPr>
        <a:xfrm>
          <a:off x="6530280" y="5006280"/>
          <a:ext cx="2175867" cy="1087933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3.5 x10^11</a:t>
          </a:r>
          <a:endParaRPr lang="en-US" sz="3700" kern="1200" dirty="0"/>
        </a:p>
      </dsp:txBody>
      <dsp:txXfrm>
        <a:off x="6562144" y="5038144"/>
        <a:ext cx="2112139" cy="10242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A3A1B-F3CF-473D-B9A7-C26B7FEF4D46}">
      <dsp:nvSpPr>
        <dsp:cNvPr id="0" name=""/>
        <dsp:cNvSpPr/>
      </dsp:nvSpPr>
      <dsp:spPr>
        <a:xfrm>
          <a:off x="1009" y="2967"/>
          <a:ext cx="8799080" cy="18058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~19 /day</a:t>
          </a:r>
          <a:endParaRPr lang="en-US" sz="6500" kern="1200" dirty="0"/>
        </a:p>
      </dsp:txBody>
      <dsp:txXfrm>
        <a:off x="53902" y="55860"/>
        <a:ext cx="8693294" cy="1700103"/>
      </dsp:txXfrm>
    </dsp:sp>
    <dsp:sp modelId="{22814A09-A418-4421-ABCA-1A0A6408024B}">
      <dsp:nvSpPr>
        <dsp:cNvPr id="0" name=""/>
        <dsp:cNvSpPr/>
      </dsp:nvSpPr>
      <dsp:spPr>
        <a:xfrm>
          <a:off x="1009" y="1964080"/>
          <a:ext cx="5747831" cy="18058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Business Objects</a:t>
          </a:r>
          <a:endParaRPr lang="en-US" sz="5300" kern="1200" dirty="0"/>
        </a:p>
      </dsp:txBody>
      <dsp:txXfrm>
        <a:off x="53902" y="2016973"/>
        <a:ext cx="5642045" cy="1700103"/>
      </dsp:txXfrm>
    </dsp:sp>
    <dsp:sp modelId="{3E22D791-56C8-4F0E-B741-B018D6038A67}">
      <dsp:nvSpPr>
        <dsp:cNvPr id="0" name=""/>
        <dsp:cNvSpPr/>
      </dsp:nvSpPr>
      <dsp:spPr>
        <a:xfrm>
          <a:off x="1009" y="3925192"/>
          <a:ext cx="2814804" cy="18058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Flags?</a:t>
          </a:r>
          <a:endParaRPr lang="en-US" sz="5300" kern="1200" dirty="0"/>
        </a:p>
      </dsp:txBody>
      <dsp:txXfrm>
        <a:off x="53902" y="3978085"/>
        <a:ext cx="2709018" cy="1700103"/>
      </dsp:txXfrm>
    </dsp:sp>
    <dsp:sp modelId="{281B6866-E649-4AD8-B454-1C29B112622F}">
      <dsp:nvSpPr>
        <dsp:cNvPr id="0" name=""/>
        <dsp:cNvSpPr/>
      </dsp:nvSpPr>
      <dsp:spPr>
        <a:xfrm>
          <a:off x="2934036" y="3925192"/>
          <a:ext cx="2814804" cy="18058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Mods?</a:t>
          </a:r>
          <a:endParaRPr lang="en-US" sz="5300" kern="1200" dirty="0"/>
        </a:p>
      </dsp:txBody>
      <dsp:txXfrm>
        <a:off x="2986929" y="3978085"/>
        <a:ext cx="2709018" cy="1700103"/>
      </dsp:txXfrm>
    </dsp:sp>
    <dsp:sp modelId="{35D163B4-6E71-4321-ACD5-E0F7EE7CCE60}">
      <dsp:nvSpPr>
        <dsp:cNvPr id="0" name=""/>
        <dsp:cNvSpPr/>
      </dsp:nvSpPr>
      <dsp:spPr>
        <a:xfrm>
          <a:off x="5985285" y="1964080"/>
          <a:ext cx="2814804" cy="18058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LIS</a:t>
          </a:r>
          <a:endParaRPr lang="en-US" sz="5300" kern="1200" dirty="0"/>
        </a:p>
      </dsp:txBody>
      <dsp:txXfrm>
        <a:off x="6038178" y="2016973"/>
        <a:ext cx="2709018" cy="1700103"/>
      </dsp:txXfrm>
    </dsp:sp>
    <dsp:sp modelId="{DE0FCFEE-1B12-41F7-A791-2EE70F23AC6E}">
      <dsp:nvSpPr>
        <dsp:cNvPr id="0" name=""/>
        <dsp:cNvSpPr/>
      </dsp:nvSpPr>
      <dsp:spPr>
        <a:xfrm>
          <a:off x="5985285" y="3925192"/>
          <a:ext cx="2814804" cy="18058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b="1" kern="1200" dirty="0" smtClean="0"/>
            <a:t>10am</a:t>
          </a:r>
          <a:endParaRPr lang="en-US" sz="5300" b="1" kern="1200" dirty="0"/>
        </a:p>
      </dsp:txBody>
      <dsp:txXfrm>
        <a:off x="6038178" y="3978085"/>
        <a:ext cx="2709018" cy="17001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F853F-C3B3-477A-969D-D919CF8CA62D}">
      <dsp:nvSpPr>
        <dsp:cNvPr id="0" name=""/>
        <dsp:cNvSpPr/>
      </dsp:nvSpPr>
      <dsp:spPr>
        <a:xfrm>
          <a:off x="0" y="864808"/>
          <a:ext cx="9144000" cy="1331714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21141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3.2%</a:t>
          </a:r>
          <a:endParaRPr lang="en-US" sz="2600" kern="1200" dirty="0"/>
        </a:p>
      </dsp:txBody>
      <dsp:txXfrm>
        <a:off x="0" y="1197737"/>
        <a:ext cx="8811072" cy="665857"/>
      </dsp:txXfrm>
    </dsp:sp>
    <dsp:sp modelId="{C67F3340-63F6-4359-A718-53DE57E2F186}">
      <dsp:nvSpPr>
        <dsp:cNvPr id="0" name=""/>
        <dsp:cNvSpPr/>
      </dsp:nvSpPr>
      <dsp:spPr>
        <a:xfrm>
          <a:off x="0" y="1891752"/>
          <a:ext cx="2816352" cy="25653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Unable to process</a:t>
          </a:r>
          <a:endParaRPr lang="en-US" sz="2600" kern="1200" dirty="0"/>
        </a:p>
      </dsp:txBody>
      <dsp:txXfrm>
        <a:off x="0" y="1891752"/>
        <a:ext cx="2816352" cy="2565373"/>
      </dsp:txXfrm>
    </dsp:sp>
    <dsp:sp modelId="{DA14AA94-027F-4FB1-A13A-C75A355E8FF4}">
      <dsp:nvSpPr>
        <dsp:cNvPr id="0" name=""/>
        <dsp:cNvSpPr/>
      </dsp:nvSpPr>
      <dsp:spPr>
        <a:xfrm>
          <a:off x="2816351" y="1308713"/>
          <a:ext cx="6327648" cy="1331714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shade val="80000"/>
            <a:hueOff val="-120432"/>
            <a:satOff val="-29322"/>
            <a:lumOff val="185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21141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10%</a:t>
          </a:r>
          <a:endParaRPr lang="en-US" sz="2600" kern="1200" dirty="0"/>
        </a:p>
      </dsp:txBody>
      <dsp:txXfrm>
        <a:off x="2816351" y="1641642"/>
        <a:ext cx="5994720" cy="665857"/>
      </dsp:txXfrm>
    </dsp:sp>
    <dsp:sp modelId="{8CA80F97-1CD9-4FA2-8348-6A317BFC5791}">
      <dsp:nvSpPr>
        <dsp:cNvPr id="0" name=""/>
        <dsp:cNvSpPr/>
      </dsp:nvSpPr>
      <dsp:spPr>
        <a:xfrm>
          <a:off x="2816351" y="2335657"/>
          <a:ext cx="2816352" cy="25653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Platelet loss to processing</a:t>
          </a:r>
          <a:endParaRPr lang="en-US" sz="2600" kern="1200" dirty="0"/>
        </a:p>
      </dsp:txBody>
      <dsp:txXfrm>
        <a:off x="2816351" y="2335657"/>
        <a:ext cx="2816352" cy="2565373"/>
      </dsp:txXfrm>
    </dsp:sp>
    <dsp:sp modelId="{A857B36B-AA7A-4422-B8BF-CCF2C54B7B6A}">
      <dsp:nvSpPr>
        <dsp:cNvPr id="0" name=""/>
        <dsp:cNvSpPr/>
      </dsp:nvSpPr>
      <dsp:spPr>
        <a:xfrm>
          <a:off x="5632703" y="1752618"/>
          <a:ext cx="3511296" cy="1331714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shade val="80000"/>
            <a:hueOff val="-240864"/>
            <a:satOff val="-58644"/>
            <a:lumOff val="3705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21141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Stable</a:t>
          </a:r>
          <a:endParaRPr lang="en-US" sz="2600" kern="1200" dirty="0"/>
        </a:p>
      </dsp:txBody>
      <dsp:txXfrm>
        <a:off x="5632703" y="2085547"/>
        <a:ext cx="3178368" cy="665857"/>
      </dsp:txXfrm>
    </dsp:sp>
    <dsp:sp modelId="{71781F64-2804-4C46-B8E8-5C7A3EB3692B}">
      <dsp:nvSpPr>
        <dsp:cNvPr id="0" name=""/>
        <dsp:cNvSpPr/>
      </dsp:nvSpPr>
      <dsp:spPr>
        <a:xfrm>
          <a:off x="5632703" y="2779562"/>
          <a:ext cx="2816352" cy="25278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Platelet counts relative to time in CAD</a:t>
          </a:r>
          <a:endParaRPr lang="en-US" sz="2600" kern="1200" dirty="0"/>
        </a:p>
      </dsp:txBody>
      <dsp:txXfrm>
        <a:off x="5632703" y="2779562"/>
        <a:ext cx="2816352" cy="2527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F185E-7BCD-4C10-98DB-245FE25273F0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4E051-15B0-4624-9889-09136CD0A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0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8592-48C5-45C1-96F0-BD360B5C98D3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test</a:t>
            </a:r>
            <a:endParaRPr lang="en-US"/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4E051-15B0-4624-9889-09136CD0A6D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73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4168" y="1371600"/>
            <a:ext cx="5869432" cy="1371600"/>
          </a:xfrm>
        </p:spPr>
        <p:txBody>
          <a:bodyPr lIns="0" rIns="0" anchor="b" anchorCtr="0">
            <a:noAutofit/>
          </a:bodyPr>
          <a:lstStyle>
            <a:lvl1pPr algn="r"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4168" y="5486400"/>
            <a:ext cx="5869432" cy="685800"/>
          </a:xfrm>
        </p:spPr>
        <p:txBody>
          <a:bodyPr lIns="0" tIns="228600" rIns="0">
            <a:noAutofit/>
          </a:bodyPr>
          <a:lstStyle>
            <a:lvl1pPr marL="0" indent="0" algn="r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657225" y="681038"/>
            <a:ext cx="1266825" cy="138112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32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43" y="3008501"/>
            <a:ext cx="1112670" cy="11139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1" y="4119074"/>
            <a:ext cx="1116382" cy="11139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388" y="3245087"/>
            <a:ext cx="1113902" cy="11139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507" y="3228860"/>
            <a:ext cx="1113904" cy="11139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658" y="3348195"/>
            <a:ext cx="1113902" cy="11139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" y="3111091"/>
            <a:ext cx="1113904" cy="11139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088" y="4111657"/>
            <a:ext cx="1111438" cy="11139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607" y="3928792"/>
            <a:ext cx="1113902" cy="11139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075" y="4531939"/>
            <a:ext cx="1112672" cy="11139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518" y="3847727"/>
            <a:ext cx="1111434" cy="11139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576" y="4466063"/>
            <a:ext cx="1113902" cy="11139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940" y="4467536"/>
            <a:ext cx="1113902" cy="11139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0270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1371600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368" y="1444752"/>
            <a:ext cx="7827264" cy="42702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5788152"/>
            <a:ext cx="7827264" cy="384048"/>
          </a:xfrm>
        </p:spPr>
        <p:txBody>
          <a:bodyPr tIns="45720" anchor="ctr" anchorCtr="0"/>
          <a:lstStyle>
            <a:lvl1pPr marL="0" indent="0"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33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2685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ayo 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3675"/>
            <a:ext cx="9144000" cy="13716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937794" y="681038"/>
            <a:ext cx="1266825" cy="138112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19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0360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8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49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20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8158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yo Reduced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736" y="1673352"/>
            <a:ext cx="652881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32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5258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2743200"/>
            <a:ext cx="7827264" cy="1371600"/>
          </a:xfrm>
        </p:spPr>
        <p:txBody>
          <a:bodyPr anchor="b" anchorCtr="0"/>
          <a:lstStyle>
            <a:lvl1pPr algn="l">
              <a:defRPr sz="36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4114800"/>
            <a:ext cx="7827264" cy="685800"/>
          </a:xfrm>
        </p:spPr>
        <p:txBody>
          <a:bodyPr anchor="t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32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1830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368" y="1371600"/>
            <a:ext cx="3840480" cy="48006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40480" cy="48006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33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6004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1371600"/>
            <a:ext cx="3840480" cy="80467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" y="2174875"/>
            <a:ext cx="3840480" cy="398678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3840480" cy="80467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40480" cy="398678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35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04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31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0499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30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7252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0"/>
            <a:ext cx="2807208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7200"/>
            <a:ext cx="4910328" cy="5715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1371600"/>
            <a:ext cx="2807208" cy="4800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33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188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137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1371600"/>
            <a:ext cx="7827264" cy="4800600"/>
          </a:xfrm>
          <a:prstGeom prst="rect">
            <a:avLst/>
          </a:prstGeom>
        </p:spPr>
        <p:txBody>
          <a:bodyPr vert="horz" lIns="0" tIns="228600" rIns="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5632" y="6528816"/>
            <a:ext cx="658368" cy="109728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4DFA1B8A-B196-4C92-B78E-CF62B58F5E6D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4248" y="5730240"/>
            <a:ext cx="6510528" cy="457200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lnSpc>
                <a:spcPct val="90000"/>
              </a:lnSpc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5632" y="6931152"/>
            <a:ext cx="658368" cy="109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3C1CEEF6-673E-454E-86C7-8216BA5063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10400" y="6657945"/>
            <a:ext cx="2133600" cy="200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 dirty="0" smtClean="0">
                <a:solidFill>
                  <a:schemeClr val="bg2">
                    <a:lumMod val="75000"/>
                  </a:schemeClr>
                </a:solidFill>
              </a:rPr>
              <a:t>©2014 MFMER  |  slide-</a:t>
            </a:r>
            <a:fld id="{D445C29B-035B-48ED-941F-A66A11A8A322}" type="slidenum">
              <a:rPr lang="en-US" sz="700" smtClean="0">
                <a:solidFill>
                  <a:schemeClr val="bg2">
                    <a:lumMod val="75000"/>
                  </a:schemeClr>
                </a:solidFill>
              </a:rPr>
              <a:pPr lvl="0"/>
              <a:t>‹#›</a:t>
            </a:fld>
            <a:endParaRPr lang="en-US" sz="7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8" t="25106" r="67883" b="25265"/>
          <a:stretch/>
        </p:blipFill>
        <p:spPr>
          <a:xfrm rot="5400000">
            <a:off x="7136101" y="5026409"/>
            <a:ext cx="206654" cy="2769164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1984248" y="5707380"/>
            <a:ext cx="6510528" cy="457200"/>
          </a:xfrm>
          <a:prstGeom prst="rect">
            <a:avLst/>
          </a:prstGeom>
        </p:spPr>
        <p:txBody>
          <a:bodyPr vert="horz" lIns="0" tIns="4572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lnSpc>
                <a:spcPct val="90000"/>
              </a:lnSpc>
              <a:defRPr sz="14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08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500"/>
        </a:spcBef>
        <a:buClr>
          <a:schemeClr val="tx2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34950" algn="l" defTabSz="914400" rtl="0" eaLnBrk="1" latinLnBrk="0" hangingPunct="1">
        <a:lnSpc>
          <a:spcPct val="90000"/>
        </a:lnSpc>
        <a:spcBef>
          <a:spcPts val="600"/>
        </a:spcBef>
        <a:buClr>
          <a:schemeClr val="tx2">
            <a:lumMod val="40000"/>
            <a:lumOff val="6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>
            <a:lumMod val="40000"/>
            <a:lumOff val="6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>
            <a:lumMod val="40000"/>
            <a:lumOff val="6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>
            <a:lumMod val="40000"/>
            <a:lumOff val="6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tm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Pathogen Reduction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chemeClr val="accent2"/>
                </a:solidFill>
              </a:rPr>
              <a:t>An Implementation Story…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 smtClean="0"/>
              <a:t>Kim Duffy, Scott Hammel, Justin Kreuter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6417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64"/>
          <a:stretch/>
        </p:blipFill>
        <p:spPr>
          <a:xfrm>
            <a:off x="20064" y="0"/>
            <a:ext cx="9123935" cy="598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37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56" y="590550"/>
            <a:ext cx="8346447" cy="484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49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00" y="133350"/>
            <a:ext cx="6703176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25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28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31" y="857250"/>
            <a:ext cx="7049186" cy="455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88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12" y="1162050"/>
            <a:ext cx="7083005" cy="413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58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029907452"/>
              </p:ext>
            </p:extLst>
          </p:nvPr>
        </p:nvGraphicFramePr>
        <p:xfrm>
          <a:off x="152400" y="152400"/>
          <a:ext cx="8705850" cy="550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0463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6981794"/>
              </p:ext>
            </p:extLst>
          </p:nvPr>
        </p:nvGraphicFramePr>
        <p:xfrm>
          <a:off x="0" y="0"/>
          <a:ext cx="9144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784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Meanwhile in the clinic…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914" y="1673225"/>
            <a:ext cx="4741634" cy="4114800"/>
          </a:xfrm>
        </p:spPr>
      </p:pic>
    </p:spTree>
    <p:extLst>
      <p:ext uri="{BB962C8B-B14F-4D97-AF65-F5344CB8AC3E}">
        <p14:creationId xmlns:p14="http://schemas.microsoft.com/office/powerpoint/2010/main" val="1483210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3"/>
          <a:stretch/>
        </p:blipFill>
        <p:spPr>
          <a:xfrm>
            <a:off x="-5103" y="0"/>
            <a:ext cx="9149103" cy="614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27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00250"/>
            <a:ext cx="3048000" cy="361950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9" y="1202041"/>
            <a:ext cx="2998892" cy="361771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1202040"/>
            <a:ext cx="2990850" cy="361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15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317" y="171450"/>
            <a:ext cx="6532915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04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41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077"/>
            <a:ext cx="9144000" cy="582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19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Questions &amp; </a:t>
            </a:r>
            <a:r>
              <a:rPr lang="en-US" sz="5400" dirty="0" smtClean="0"/>
              <a:t>Discussion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accent2"/>
                </a:solidFill>
              </a:rPr>
              <a:t>Kreuter.Justin@Mayo.Edu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87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13790"/>
          <a:stretch/>
        </p:blipFill>
        <p:spPr>
          <a:xfrm rot="10800000">
            <a:off x="0" y="-2"/>
            <a:ext cx="9144000" cy="616403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372100" y="1485900"/>
            <a:ext cx="3638550" cy="43053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67350" y="2066354"/>
            <a:ext cx="36385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Collections – 2016</a:t>
            </a:r>
          </a:p>
          <a:p>
            <a:endParaRPr lang="en-US" sz="3200" dirty="0"/>
          </a:p>
          <a:p>
            <a:r>
              <a:rPr lang="en-US" sz="3200" dirty="0" smtClean="0"/>
              <a:t>RBCs	21000</a:t>
            </a:r>
          </a:p>
          <a:p>
            <a:r>
              <a:rPr lang="en-US" sz="3200" dirty="0" smtClean="0"/>
              <a:t>Plts</a:t>
            </a:r>
            <a:r>
              <a:rPr lang="en-US" sz="3200" dirty="0"/>
              <a:t>	</a:t>
            </a:r>
            <a:r>
              <a:rPr lang="en-US" sz="3200" dirty="0" smtClean="0"/>
              <a:t>	4000</a:t>
            </a:r>
          </a:p>
          <a:p>
            <a:r>
              <a:rPr lang="en-US" sz="3200" dirty="0" smtClean="0"/>
              <a:t>DR		1000</a:t>
            </a:r>
          </a:p>
          <a:p>
            <a:r>
              <a:rPr lang="en-US" sz="3200" dirty="0" smtClean="0"/>
              <a:t>WB		100</a:t>
            </a:r>
          </a:p>
          <a:p>
            <a:r>
              <a:rPr lang="en-US" sz="3200" dirty="0" smtClean="0"/>
              <a:t>AP		134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7676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Decision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1673225"/>
            <a:ext cx="4114800" cy="4114800"/>
          </a:xfrm>
        </p:spPr>
      </p:pic>
    </p:spTree>
    <p:extLst>
      <p:ext uri="{BB962C8B-B14F-4D97-AF65-F5344CB8AC3E}">
        <p14:creationId xmlns:p14="http://schemas.microsoft.com/office/powerpoint/2010/main" val="4083131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68579912"/>
              </p:ext>
            </p:extLst>
          </p:nvPr>
        </p:nvGraphicFramePr>
        <p:xfrm>
          <a:off x="0" y="0"/>
          <a:ext cx="9144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4547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50378528"/>
              </p:ext>
            </p:extLst>
          </p:nvPr>
        </p:nvGraphicFramePr>
        <p:xfrm>
          <a:off x="0" y="0"/>
          <a:ext cx="9144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2466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742116264"/>
              </p:ext>
            </p:extLst>
          </p:nvPr>
        </p:nvGraphicFramePr>
        <p:xfrm>
          <a:off x="0" y="0"/>
          <a:ext cx="8934450" cy="600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6968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6"/>
          <a:stretch/>
        </p:blipFill>
        <p:spPr>
          <a:xfrm>
            <a:off x="0" y="0"/>
            <a:ext cx="9144000" cy="596265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3350" y="171450"/>
            <a:ext cx="3314700" cy="19621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Meanwhile in the lab…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91855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94019125"/>
              </p:ext>
            </p:extLst>
          </p:nvPr>
        </p:nvGraphicFramePr>
        <p:xfrm>
          <a:off x="152400" y="152400"/>
          <a:ext cx="8801100" cy="573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05225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Zero-PlainWhite">
  <a:themeElements>
    <a:clrScheme name="Publication">
      <a:dk1>
        <a:sysClr val="windowText" lastClr="000000"/>
      </a:dk1>
      <a:lt1>
        <a:sysClr val="window" lastClr="FFFFFF"/>
      </a:lt1>
      <a:dk2>
        <a:srgbClr val="005EA7"/>
      </a:dk2>
      <a:lt2>
        <a:srgbClr val="BDD7FF"/>
      </a:lt2>
      <a:accent1>
        <a:srgbClr val="005EA7"/>
      </a:accent1>
      <a:accent2>
        <a:srgbClr val="B31405"/>
      </a:accent2>
      <a:accent3>
        <a:srgbClr val="0DB14B"/>
      </a:accent3>
      <a:accent4>
        <a:srgbClr val="F7941E"/>
      </a:accent4>
      <a:accent5>
        <a:srgbClr val="A23F97"/>
      </a:accent5>
      <a:accent6>
        <a:srgbClr val="00B3BE"/>
      </a:accent6>
      <a:hlink>
        <a:srgbClr val="F276A0"/>
      </a:hlink>
      <a:folHlink>
        <a:srgbClr val="B2B1D9"/>
      </a:folHlink>
    </a:clrScheme>
    <a:fontScheme name="mc-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c-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Zero-PlainWhite</Template>
  <TotalTime>538</TotalTime>
  <Words>85</Words>
  <Application>Microsoft Office PowerPoint</Application>
  <PresentationFormat>On-screen Show (4:3)</PresentationFormat>
  <Paragraphs>41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Zero-PlainWhite</vt:lpstr>
      <vt:lpstr>Pathogen Reduction An Implementation Story…</vt:lpstr>
      <vt:lpstr>PowerPoint Presentation</vt:lpstr>
      <vt:lpstr>PowerPoint Presentation</vt:lpstr>
      <vt:lpstr>The Decision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Another example…</vt:lpstr>
      <vt:lpstr>PowerPoint Presentation</vt:lpstr>
      <vt:lpstr>PowerPoint Presentation</vt:lpstr>
      <vt:lpstr>PowerPoint Presentation</vt:lpstr>
      <vt:lpstr>PowerPoint Presentation</vt:lpstr>
      <vt:lpstr>Meanwhile in the clinic…</vt:lpstr>
      <vt:lpstr>PowerPoint Presentation</vt:lpstr>
      <vt:lpstr>PowerPoint Presentation</vt:lpstr>
      <vt:lpstr>PowerPoint Presentation</vt:lpstr>
      <vt:lpstr>PowerPoint Presentation</vt:lpstr>
      <vt:lpstr>Questions &amp; Discussion  Kreuter.Justin@Mayo.Edu</vt:lpstr>
    </vt:vector>
  </TitlesOfParts>
  <Company>Mayo Clinic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 Presentation Subtitle Here</dc:title>
  <dc:creator>Kreuter, Justin D., M.D.</dc:creator>
  <dc:description>v2.16</dc:description>
  <cp:lastModifiedBy>Justin D Kreuter</cp:lastModifiedBy>
  <cp:revision>49</cp:revision>
  <dcterms:created xsi:type="dcterms:W3CDTF">2014-11-11T14:28:32Z</dcterms:created>
  <dcterms:modified xsi:type="dcterms:W3CDTF">2017-09-18T11:51:56Z</dcterms:modified>
</cp:coreProperties>
</file>